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65" r:id="rId5"/>
    <p:sldId id="305" r:id="rId6"/>
    <p:sldId id="304" r:id="rId7"/>
    <p:sldId id="302" r:id="rId8"/>
    <p:sldId id="259" r:id="rId9"/>
    <p:sldId id="295" r:id="rId10"/>
    <p:sldId id="296" r:id="rId11"/>
    <p:sldId id="269" r:id="rId12"/>
    <p:sldId id="268" r:id="rId13"/>
    <p:sldId id="270" r:id="rId14"/>
    <p:sldId id="300" r:id="rId15"/>
    <p:sldId id="292" r:id="rId16"/>
    <p:sldId id="293" r:id="rId17"/>
    <p:sldId id="294" r:id="rId18"/>
    <p:sldId id="279" r:id="rId19"/>
    <p:sldId id="282" r:id="rId20"/>
    <p:sldId id="301" r:id="rId21"/>
    <p:sldId id="284" r:id="rId22"/>
    <p:sldId id="299"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EEAF063B-8BCB-A246-0486-9A5ACA2B8CA4}" name="Roseberry, Christen - Division of Assessment and Accountability Support" initials="CR"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771B6458-EC8F-ACB7-5084-9D6F069BC75D}" name="Avery, Devon - Division of Assessment and Accountability Support" initials="AS" userId="S::devon.avery@education.ky.gov::3c4d04ce-6fc5-4533-8afa-2b6776a03065" providerId="AD"/>
  <p188:author id="{88648475-71B6-623B-C150-DFABD8E8EB02}" name="Guettler, Karen M." initials="GM" userId="S::kmguet2_uky.edu#ext#@staffkyschools.onmicrosoft.com::bc5fbbcd-4c5c-4b0c-864b-22d56321d7ff" providerId="AD"/>
  <p188:author id="{291D247D-CC19-DA28-7143-6773EF22CADD}" name="Guest User" initials="GU" userId="S::urn:spo:anon#01dbf0937dd28da955fa11a9578d6d0bfd617299c8d20d74a94f8d11f448faed::"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E0DB3AB3-8C22-653F-571B-3E25AA2E63A2}" name="Savage, Shara - Division of Assessment and Accountability Support" initials="SS" userId="S::shara.savage@education.ky.gov::71eadb16-699f-453e-81d8-c9ac7aaf2dd6" providerId="AD"/>
  <p188:author id="{F4B59DEA-CB12-2AED-A3DE-F1ACF4D23EF4}" name="jacqueline.norman@uky.edu" initials="ja" userId="S::urn:spo:guest#jacqueline.norman@uky.edu::"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man, Jacqueline M." initials="NJM" lastIdx="18" clrIdx="0">
    <p:extLst>
      <p:ext uri="{19B8F6BF-5375-455C-9EA6-DF929625EA0E}">
        <p15:presenceInfo xmlns:p15="http://schemas.microsoft.com/office/powerpoint/2012/main" userId="S-1-5-21-436374069-1454471165-682003330-10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A7CBCD"/>
    <a:srgbClr val="057780"/>
    <a:srgbClr val="91AE8C"/>
    <a:srgbClr val="B8CBB5"/>
    <a:srgbClr val="AFD1B0"/>
    <a:srgbClr val="AAD6B8"/>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914B3-0EC1-4C9D-AFDD-2E2F5CB7906A}" v="8" dt="2024-08-23T18:50:44.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91" autoAdjust="0"/>
  </p:normalViewPr>
  <p:slideViewPr>
    <p:cSldViewPr snapToGrid="0">
      <p:cViewPr varScale="1">
        <p:scale>
          <a:sx n="73" d="100"/>
          <a:sy n="73" d="100"/>
        </p:scale>
        <p:origin x="19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lins, Krista - Division of Assessment and Accountability Support" userId="599e8b2c-da26-429c-a2a4-0d587b3d3416" providerId="ADAL" clId="{5D4914B3-0EC1-4C9D-AFDD-2E2F5CB7906A}"/>
    <pc:docChg chg="undo custSel modSld">
      <pc:chgData name="Mullins, Krista - Division of Assessment and Accountability Support" userId="599e8b2c-da26-429c-a2a4-0d587b3d3416" providerId="ADAL" clId="{5D4914B3-0EC1-4C9D-AFDD-2E2F5CB7906A}" dt="2024-08-27T17:24:50.391" v="109" actId="20577"/>
      <pc:docMkLst>
        <pc:docMk/>
      </pc:docMkLst>
      <pc:sldChg chg="modSp mod modNotesTx">
        <pc:chgData name="Mullins, Krista - Division of Assessment and Accountability Support" userId="599e8b2c-da26-429c-a2a4-0d587b3d3416" providerId="ADAL" clId="{5D4914B3-0EC1-4C9D-AFDD-2E2F5CB7906A}" dt="2024-08-21T14:55:26.743" v="58" actId="20577"/>
        <pc:sldMkLst>
          <pc:docMk/>
          <pc:sldMk cId="49680560" sldId="269"/>
        </pc:sldMkLst>
        <pc:spChg chg="mod">
          <ac:chgData name="Mullins, Krista - Division of Assessment and Accountability Support" userId="599e8b2c-da26-429c-a2a4-0d587b3d3416" providerId="ADAL" clId="{5D4914B3-0EC1-4C9D-AFDD-2E2F5CB7906A}" dt="2024-08-21T14:55:26.743" v="58" actId="20577"/>
          <ac:spMkLst>
            <pc:docMk/>
            <pc:sldMk cId="49680560" sldId="269"/>
            <ac:spMk id="13" creationId="{00000000-0000-0000-0000-000000000000}"/>
          </ac:spMkLst>
        </pc:spChg>
      </pc:sldChg>
      <pc:sldChg chg="modTransition">
        <pc:chgData name="Mullins, Krista - Division of Assessment and Accountability Support" userId="599e8b2c-da26-429c-a2a4-0d587b3d3416" providerId="ADAL" clId="{5D4914B3-0EC1-4C9D-AFDD-2E2F5CB7906A}" dt="2024-08-21T00:21:38.534" v="1"/>
        <pc:sldMkLst>
          <pc:docMk/>
          <pc:sldMk cId="992295482" sldId="282"/>
        </pc:sldMkLst>
      </pc:sldChg>
      <pc:sldChg chg="modSp mod modNotesTx">
        <pc:chgData name="Mullins, Krista - Division of Assessment and Accountability Support" userId="599e8b2c-da26-429c-a2a4-0d587b3d3416" providerId="ADAL" clId="{5D4914B3-0EC1-4C9D-AFDD-2E2F5CB7906A}" dt="2024-08-27T17:24:50.391" v="109" actId="20577"/>
        <pc:sldMkLst>
          <pc:docMk/>
          <pc:sldMk cId="1559809065" sldId="284"/>
        </pc:sldMkLst>
        <pc:spChg chg="mod">
          <ac:chgData name="Mullins, Krista - Division of Assessment and Accountability Support" userId="599e8b2c-da26-429c-a2a4-0d587b3d3416" providerId="ADAL" clId="{5D4914B3-0EC1-4C9D-AFDD-2E2F5CB7906A}" dt="2024-08-27T17:23:33.297" v="74" actId="20577"/>
          <ac:spMkLst>
            <pc:docMk/>
            <pc:sldMk cId="1559809065" sldId="284"/>
            <ac:spMk id="3" creationId="{00000000-0000-0000-0000-000000000000}"/>
          </ac:spMkLst>
        </pc:spChg>
      </pc:sldChg>
      <pc:sldChg chg="modNotesTx">
        <pc:chgData name="Mullins, Krista - Division of Assessment and Accountability Support" userId="599e8b2c-da26-429c-a2a4-0d587b3d3416" providerId="ADAL" clId="{5D4914B3-0EC1-4C9D-AFDD-2E2F5CB7906A}" dt="2024-08-21T00:43:31.725" v="16" actId="20577"/>
        <pc:sldMkLst>
          <pc:docMk/>
          <pc:sldMk cId="3127360846" sldId="292"/>
        </pc:sldMkLst>
      </pc:sldChg>
      <pc:sldChg chg="modNotesTx">
        <pc:chgData name="Mullins, Krista - Division of Assessment and Accountability Support" userId="599e8b2c-da26-429c-a2a4-0d587b3d3416" providerId="ADAL" clId="{5D4914B3-0EC1-4C9D-AFDD-2E2F5CB7906A}" dt="2024-08-21T00:28:29.879" v="4"/>
        <pc:sldMkLst>
          <pc:docMk/>
          <pc:sldMk cId="4242596868" sldId="295"/>
        </pc:sldMkLst>
      </pc:sldChg>
      <pc:sldChg chg="modSp mod modTransition">
        <pc:chgData name="Mullins, Krista - Division of Assessment and Accountability Support" userId="599e8b2c-da26-429c-a2a4-0d587b3d3416" providerId="ADAL" clId="{5D4914B3-0EC1-4C9D-AFDD-2E2F5CB7906A}" dt="2024-08-23T18:50:59.844" v="65" actId="20577"/>
        <pc:sldMkLst>
          <pc:docMk/>
          <pc:sldMk cId="1904253274" sldId="301"/>
        </pc:sldMkLst>
        <pc:spChg chg="mod">
          <ac:chgData name="Mullins, Krista - Division of Assessment and Accountability Support" userId="599e8b2c-da26-429c-a2a4-0d587b3d3416" providerId="ADAL" clId="{5D4914B3-0EC1-4C9D-AFDD-2E2F5CB7906A}" dt="2024-08-23T18:50:59.844" v="65" actId="20577"/>
          <ac:spMkLst>
            <pc:docMk/>
            <pc:sldMk cId="1904253274" sldId="301"/>
            <ac:spMk id="13315" creationId="{00000000-0000-0000-0000-000000000000}"/>
          </ac:spMkLst>
        </pc:spChg>
      </pc:sldChg>
      <pc:sldChg chg="modTransition">
        <pc:chgData name="Mullins, Krista - Division of Assessment and Accountability Support" userId="599e8b2c-da26-429c-a2a4-0d587b3d3416" providerId="ADAL" clId="{5D4914B3-0EC1-4C9D-AFDD-2E2F5CB7906A}" dt="2024-08-21T00:21:14.902" v="0"/>
        <pc:sldMkLst>
          <pc:docMk/>
          <pc:sldMk cId="2376845733" sldId="302"/>
        </pc:sldMkLst>
      </pc:sldChg>
      <pc:sldChg chg="modNotesTx">
        <pc:chgData name="Mullins, Krista - Division of Assessment and Accountability Support" userId="599e8b2c-da26-429c-a2a4-0d587b3d3416" providerId="ADAL" clId="{5D4914B3-0EC1-4C9D-AFDD-2E2F5CB7906A}" dt="2024-08-21T00:52:23.001" v="21" actId="20577"/>
        <pc:sldMkLst>
          <pc:docMk/>
          <pc:sldMk cId="1481697069" sldId="303"/>
        </pc:sldMkLst>
      </pc:sldChg>
      <pc:sldChg chg="modSp mod">
        <pc:chgData name="Mullins, Krista - Division of Assessment and Accountability Support" userId="599e8b2c-da26-429c-a2a4-0d587b3d3416" providerId="ADAL" clId="{5D4914B3-0EC1-4C9D-AFDD-2E2F5CB7906A}" dt="2024-08-23T18:49:47.184" v="62" actId="207"/>
        <pc:sldMkLst>
          <pc:docMk/>
          <pc:sldMk cId="2147258907" sldId="304"/>
        </pc:sldMkLst>
        <pc:spChg chg="mod">
          <ac:chgData name="Mullins, Krista - Division of Assessment and Accountability Support" userId="599e8b2c-da26-429c-a2a4-0d587b3d3416" providerId="ADAL" clId="{5D4914B3-0EC1-4C9D-AFDD-2E2F5CB7906A}" dt="2024-08-23T18:49:47.184" v="62" actId="207"/>
          <ac:spMkLst>
            <pc:docMk/>
            <pc:sldMk cId="2147258907" sldId="304"/>
            <ac:spMk id="3" creationId="{F9F4FBCA-80A8-90D3-13CA-336DDB8C6DD4}"/>
          </ac:spMkLst>
        </pc:spChg>
      </pc:sldChg>
    </pc:docChg>
  </pc:docChgLst>
  <pc:docChgLst>
    <pc:chgData name="Williams, Chris - Division of Assessment and Accountability Support" userId="S::chris.williams@education.ky.gov::2f156fa2-a309-475c-82f3-62ae8d0ba8a4" providerId="AD" clId="Web-{ACAD0778-1562-9590-E83C-079C4124C53F}"/>
    <pc:docChg chg="mod">
      <pc:chgData name="Williams, Chris - Division of Assessment and Accountability Support" userId="S::chris.williams@education.ky.gov::2f156fa2-a309-475c-82f3-62ae8d0ba8a4" providerId="AD" clId="Web-{ACAD0778-1562-9590-E83C-079C4124C53F}" dt="2024-08-15T15:13:23.827" v="0"/>
      <pc:docMkLst>
        <pc:docMk/>
      </pc:docMkLst>
    </pc:docChg>
  </pc:docChgLst>
  <pc:docChgLst>
    <pc:chgData name="Mullins, Krista - Division of Assessment and Accountability Support" userId="599e8b2c-da26-429c-a2a4-0d587b3d3416" providerId="ADAL" clId="{C06FD808-80C3-4E0C-A4B9-07C2D85EC851}"/>
    <pc:docChg chg="undo custSel addSld modSld">
      <pc:chgData name="Mullins, Krista - Division of Assessment and Accountability Support" userId="599e8b2c-da26-429c-a2a4-0d587b3d3416" providerId="ADAL" clId="{C06FD808-80C3-4E0C-A4B9-07C2D85EC851}" dt="2024-08-16T00:04:06.959" v="1192" actId="207"/>
      <pc:docMkLst>
        <pc:docMk/>
      </pc:docMkLst>
      <pc:sldChg chg="modSp mod">
        <pc:chgData name="Mullins, Krista - Division of Assessment and Accountability Support" userId="599e8b2c-da26-429c-a2a4-0d587b3d3416" providerId="ADAL" clId="{C06FD808-80C3-4E0C-A4B9-07C2D85EC851}" dt="2024-08-15T23:49:19.957" v="950" actId="207"/>
        <pc:sldMkLst>
          <pc:docMk/>
          <pc:sldMk cId="0" sldId="259"/>
        </pc:sldMkLst>
        <pc:spChg chg="mod">
          <ac:chgData name="Mullins, Krista - Division of Assessment and Accountability Support" userId="599e8b2c-da26-429c-a2a4-0d587b3d3416" providerId="ADAL" clId="{C06FD808-80C3-4E0C-A4B9-07C2D85EC851}" dt="2024-08-15T23:49:19.957" v="950" actId="207"/>
          <ac:spMkLst>
            <pc:docMk/>
            <pc:sldMk cId="0" sldId="259"/>
            <ac:spMk id="14" creationId="{00000000-0000-0000-0000-000000000000}"/>
          </ac:spMkLst>
        </pc:spChg>
      </pc:sldChg>
      <pc:sldChg chg="modSp mod">
        <pc:chgData name="Mullins, Krista - Division of Assessment and Accountability Support" userId="599e8b2c-da26-429c-a2a4-0d587b3d3416" providerId="ADAL" clId="{C06FD808-80C3-4E0C-A4B9-07C2D85EC851}" dt="2024-08-15T23:50:27.744" v="957" actId="207"/>
        <pc:sldMkLst>
          <pc:docMk/>
          <pc:sldMk cId="612955391" sldId="268"/>
        </pc:sldMkLst>
        <pc:spChg chg="mod">
          <ac:chgData name="Mullins, Krista - Division of Assessment and Accountability Support" userId="599e8b2c-da26-429c-a2a4-0d587b3d3416" providerId="ADAL" clId="{C06FD808-80C3-4E0C-A4B9-07C2D85EC851}" dt="2024-08-15T23:50:27.744" v="957" actId="207"/>
          <ac:spMkLst>
            <pc:docMk/>
            <pc:sldMk cId="612955391" sldId="268"/>
            <ac:spMk id="14" creationId="{00000000-0000-0000-0000-000000000000}"/>
          </ac:spMkLst>
        </pc:spChg>
      </pc:sldChg>
      <pc:sldChg chg="modSp mod">
        <pc:chgData name="Mullins, Krista - Division of Assessment and Accountability Support" userId="599e8b2c-da26-429c-a2a4-0d587b3d3416" providerId="ADAL" clId="{C06FD808-80C3-4E0C-A4B9-07C2D85EC851}" dt="2024-08-15T23:50:07.626" v="955" actId="207"/>
        <pc:sldMkLst>
          <pc:docMk/>
          <pc:sldMk cId="49680560" sldId="269"/>
        </pc:sldMkLst>
        <pc:graphicFrameChg chg="mod modGraphic">
          <ac:chgData name="Mullins, Krista - Division of Assessment and Accountability Support" userId="599e8b2c-da26-429c-a2a4-0d587b3d3416" providerId="ADAL" clId="{C06FD808-80C3-4E0C-A4B9-07C2D85EC851}" dt="2024-08-15T23:50:07.626" v="955" actId="207"/>
          <ac:graphicFrameMkLst>
            <pc:docMk/>
            <pc:sldMk cId="49680560" sldId="269"/>
            <ac:graphicFrameMk id="2" creationId="{00000000-0000-0000-0000-000000000000}"/>
          </ac:graphicFrameMkLst>
        </pc:graphicFrameChg>
      </pc:sldChg>
      <pc:sldChg chg="modSp mod modCm">
        <pc:chgData name="Mullins, Krista - Division of Assessment and Accountability Support" userId="599e8b2c-da26-429c-a2a4-0d587b3d3416" providerId="ADAL" clId="{C06FD808-80C3-4E0C-A4B9-07C2D85EC851}" dt="2024-08-15T23:50:43.736" v="958" actId="207"/>
        <pc:sldMkLst>
          <pc:docMk/>
          <pc:sldMk cId="170908529" sldId="270"/>
        </pc:sldMkLst>
        <pc:spChg chg="mod">
          <ac:chgData name="Mullins, Krista - Division of Assessment and Accountability Support" userId="599e8b2c-da26-429c-a2a4-0d587b3d3416" providerId="ADAL" clId="{C06FD808-80C3-4E0C-A4B9-07C2D85EC851}" dt="2024-08-15T23:50:43.736" v="958" actId="207"/>
          <ac:spMkLst>
            <pc:docMk/>
            <pc:sldMk cId="170908529" sldId="27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C06FD808-80C3-4E0C-A4B9-07C2D85EC851}" dt="2024-08-15T21:15:46.044" v="379" actId="20577"/>
              <pc2:cmMkLst xmlns:pc2="http://schemas.microsoft.com/office/powerpoint/2019/9/main/command">
                <pc:docMk/>
                <pc:sldMk cId="170908529" sldId="270"/>
                <pc2:cmMk id="{2092F5B4-9228-4108-8837-17A4DBC9B019}"/>
              </pc2:cmMkLst>
            </pc226:cmChg>
          </p:ext>
        </pc:extLst>
      </pc:sldChg>
      <pc:sldChg chg="modSp mod">
        <pc:chgData name="Mullins, Krista - Division of Assessment and Accountability Support" userId="599e8b2c-da26-429c-a2a4-0d587b3d3416" providerId="ADAL" clId="{C06FD808-80C3-4E0C-A4B9-07C2D85EC851}" dt="2024-08-15T23:58:36.169" v="1162" actId="207"/>
        <pc:sldMkLst>
          <pc:docMk/>
          <pc:sldMk cId="280957694" sldId="279"/>
        </pc:sldMkLst>
        <pc:spChg chg="mod">
          <ac:chgData name="Mullins, Krista - Division of Assessment and Accountability Support" userId="599e8b2c-da26-429c-a2a4-0d587b3d3416" providerId="ADAL" clId="{C06FD808-80C3-4E0C-A4B9-07C2D85EC851}" dt="2024-08-15T23:58:36.169" v="1162" actId="207"/>
          <ac:spMkLst>
            <pc:docMk/>
            <pc:sldMk cId="280957694" sldId="279"/>
            <ac:spMk id="3" creationId="{00000000-0000-0000-0000-000000000000}"/>
          </ac:spMkLst>
        </pc:spChg>
      </pc:sldChg>
      <pc:sldChg chg="modSp mod">
        <pc:chgData name="Mullins, Krista - Division of Assessment and Accountability Support" userId="599e8b2c-da26-429c-a2a4-0d587b3d3416" providerId="ADAL" clId="{C06FD808-80C3-4E0C-A4B9-07C2D85EC851}" dt="2024-08-15T23:58:49.979" v="1164" actId="207"/>
        <pc:sldMkLst>
          <pc:docMk/>
          <pc:sldMk cId="992295482" sldId="282"/>
        </pc:sldMkLst>
        <pc:spChg chg="mod">
          <ac:chgData name="Mullins, Krista - Division of Assessment and Accountability Support" userId="599e8b2c-da26-429c-a2a4-0d587b3d3416" providerId="ADAL" clId="{C06FD808-80C3-4E0C-A4B9-07C2D85EC851}" dt="2024-08-15T23:58:49.979" v="1164" actId="207"/>
          <ac:spMkLst>
            <pc:docMk/>
            <pc:sldMk cId="992295482" sldId="282"/>
            <ac:spMk id="5123" creationId="{00000000-0000-0000-0000-000000000000}"/>
          </ac:spMkLst>
        </pc:spChg>
      </pc:sldChg>
      <pc:sldChg chg="modSp mod">
        <pc:chgData name="Mullins, Krista - Division of Assessment and Accountability Support" userId="599e8b2c-da26-429c-a2a4-0d587b3d3416" providerId="ADAL" clId="{C06FD808-80C3-4E0C-A4B9-07C2D85EC851}" dt="2024-08-16T00:00:31.648" v="1182" actId="20577"/>
        <pc:sldMkLst>
          <pc:docMk/>
          <pc:sldMk cId="1559809065" sldId="284"/>
        </pc:sldMkLst>
        <pc:spChg chg="mod">
          <ac:chgData name="Mullins, Krista - Division of Assessment and Accountability Support" userId="599e8b2c-da26-429c-a2a4-0d587b3d3416" providerId="ADAL" clId="{C06FD808-80C3-4E0C-A4B9-07C2D85EC851}" dt="2024-08-16T00:00:31.648" v="1182" actId="20577"/>
          <ac:spMkLst>
            <pc:docMk/>
            <pc:sldMk cId="1559809065" sldId="284"/>
            <ac:spMk id="3" creationId="{00000000-0000-0000-0000-000000000000}"/>
          </ac:spMkLst>
        </pc:spChg>
      </pc:sldChg>
      <pc:sldChg chg="modSp mod modNotesTx">
        <pc:chgData name="Mullins, Krista - Division of Assessment and Accountability Support" userId="599e8b2c-da26-429c-a2a4-0d587b3d3416" providerId="ADAL" clId="{C06FD808-80C3-4E0C-A4B9-07C2D85EC851}" dt="2024-08-15T23:58:16.008" v="1159" actId="207"/>
        <pc:sldMkLst>
          <pc:docMk/>
          <pc:sldMk cId="3127360846" sldId="292"/>
        </pc:sldMkLst>
        <pc:graphicFrameChg chg="modGraphic">
          <ac:chgData name="Mullins, Krista - Division of Assessment and Accountability Support" userId="599e8b2c-da26-429c-a2a4-0d587b3d3416" providerId="ADAL" clId="{C06FD808-80C3-4E0C-A4B9-07C2D85EC851}" dt="2024-08-15T23:58:16.008" v="1159" actId="207"/>
          <ac:graphicFrameMkLst>
            <pc:docMk/>
            <pc:sldMk cId="3127360846" sldId="292"/>
            <ac:graphicFrameMk id="7" creationId="{00000000-0000-0000-0000-000000000000}"/>
          </ac:graphicFrameMkLst>
        </pc:graphicFrameChg>
      </pc:sldChg>
      <pc:sldChg chg="modSp mod modNotesTx">
        <pc:chgData name="Mullins, Krista - Division of Assessment and Accountability Support" userId="599e8b2c-da26-429c-a2a4-0d587b3d3416" providerId="ADAL" clId="{C06FD808-80C3-4E0C-A4B9-07C2D85EC851}" dt="2024-08-16T00:04:06.959" v="1192" actId="207"/>
        <pc:sldMkLst>
          <pc:docMk/>
          <pc:sldMk cId="1227877192" sldId="293"/>
        </pc:sldMkLst>
        <pc:graphicFrameChg chg="modGraphic">
          <ac:chgData name="Mullins, Krista - Division of Assessment and Accountability Support" userId="599e8b2c-da26-429c-a2a4-0d587b3d3416" providerId="ADAL" clId="{C06FD808-80C3-4E0C-A4B9-07C2D85EC851}" dt="2024-08-16T00:04:06.959" v="1192" actId="207"/>
          <ac:graphicFrameMkLst>
            <pc:docMk/>
            <pc:sldMk cId="1227877192" sldId="293"/>
            <ac:graphicFrameMk id="7" creationId="{00000000-0000-0000-0000-000000000000}"/>
          </ac:graphicFrameMkLst>
        </pc:graphicFrameChg>
      </pc:sldChg>
      <pc:sldChg chg="modSp mod modNotesTx">
        <pc:chgData name="Mullins, Krista - Division of Assessment and Accountability Support" userId="599e8b2c-da26-429c-a2a4-0d587b3d3416" providerId="ADAL" clId="{C06FD808-80C3-4E0C-A4B9-07C2D85EC851}" dt="2024-08-16T00:03:21.204" v="1189" actId="207"/>
        <pc:sldMkLst>
          <pc:docMk/>
          <pc:sldMk cId="806852799" sldId="294"/>
        </pc:sldMkLst>
        <pc:graphicFrameChg chg="modGraphic">
          <ac:chgData name="Mullins, Krista - Division of Assessment and Accountability Support" userId="599e8b2c-da26-429c-a2a4-0d587b3d3416" providerId="ADAL" clId="{C06FD808-80C3-4E0C-A4B9-07C2D85EC851}" dt="2024-08-16T00:03:21.204" v="1189" actId="207"/>
          <ac:graphicFrameMkLst>
            <pc:docMk/>
            <pc:sldMk cId="806852799" sldId="294"/>
            <ac:graphicFrameMk id="7" creationId="{00000000-0000-0000-0000-000000000000}"/>
          </ac:graphicFrameMkLst>
        </pc:graphicFrameChg>
      </pc:sldChg>
      <pc:sldChg chg="modSp mod modNotesTx">
        <pc:chgData name="Mullins, Krista - Division of Assessment and Accountability Support" userId="599e8b2c-da26-429c-a2a4-0d587b3d3416" providerId="ADAL" clId="{C06FD808-80C3-4E0C-A4B9-07C2D85EC851}" dt="2024-08-15T23:49:31.177" v="951" actId="207"/>
        <pc:sldMkLst>
          <pc:docMk/>
          <pc:sldMk cId="4242596868" sldId="295"/>
        </pc:sldMkLst>
        <pc:spChg chg="mod">
          <ac:chgData name="Mullins, Krista - Division of Assessment and Accountability Support" userId="599e8b2c-da26-429c-a2a4-0d587b3d3416" providerId="ADAL" clId="{C06FD808-80C3-4E0C-A4B9-07C2D85EC851}" dt="2024-08-15T23:49:31.177" v="951" actId="207"/>
          <ac:spMkLst>
            <pc:docMk/>
            <pc:sldMk cId="4242596868" sldId="295"/>
            <ac:spMk id="3" creationId="{00000000-0000-0000-0000-000000000000}"/>
          </ac:spMkLst>
        </pc:spChg>
      </pc:sldChg>
      <pc:sldChg chg="modSp mod modCm">
        <pc:chgData name="Mullins, Krista - Division of Assessment and Accountability Support" userId="599e8b2c-da26-429c-a2a4-0d587b3d3416" providerId="ADAL" clId="{C06FD808-80C3-4E0C-A4B9-07C2D85EC851}" dt="2024-08-15T23:49:40.926" v="952" actId="207"/>
        <pc:sldMkLst>
          <pc:docMk/>
          <pc:sldMk cId="294927320" sldId="296"/>
        </pc:sldMkLst>
        <pc:spChg chg="mod">
          <ac:chgData name="Mullins, Krista - Division of Assessment and Accountability Support" userId="599e8b2c-da26-429c-a2a4-0d587b3d3416" providerId="ADAL" clId="{C06FD808-80C3-4E0C-A4B9-07C2D85EC851}" dt="2024-08-15T23:49:40.926" v="952" actId="207"/>
          <ac:spMkLst>
            <pc:docMk/>
            <pc:sldMk cId="294927320" sldId="29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C06FD808-80C3-4E0C-A4B9-07C2D85EC851}" dt="2024-08-15T21:13:55.146" v="339" actId="20577"/>
              <pc2:cmMkLst xmlns:pc2="http://schemas.microsoft.com/office/powerpoint/2019/9/main/command">
                <pc:docMk/>
                <pc:sldMk cId="294927320" sldId="296"/>
                <pc2:cmMk id="{FC794C5A-9F8F-4815-A1E4-7B86852DDC7D}"/>
              </pc2:cmMkLst>
            </pc226:cmChg>
          </p:ext>
        </pc:extLst>
      </pc:sldChg>
      <pc:sldChg chg="modSp mod modNotesTx">
        <pc:chgData name="Mullins, Krista - Division of Assessment and Accountability Support" userId="599e8b2c-da26-429c-a2a4-0d587b3d3416" providerId="ADAL" clId="{C06FD808-80C3-4E0C-A4B9-07C2D85EC851}" dt="2024-08-15T23:56:00.839" v="1153" actId="20577"/>
        <pc:sldMkLst>
          <pc:docMk/>
          <pc:sldMk cId="1274010864" sldId="300"/>
        </pc:sldMkLst>
        <pc:spChg chg="mod">
          <ac:chgData name="Mullins, Krista - Division of Assessment and Accountability Support" userId="599e8b2c-da26-429c-a2a4-0d587b3d3416" providerId="ADAL" clId="{C06FD808-80C3-4E0C-A4B9-07C2D85EC851}" dt="2024-08-15T23:56:00.839" v="1153" actId="20577"/>
          <ac:spMkLst>
            <pc:docMk/>
            <pc:sldMk cId="1274010864" sldId="300"/>
            <ac:spMk id="3" creationId="{00000000-0000-0000-0000-000000000000}"/>
          </ac:spMkLst>
        </pc:spChg>
      </pc:sldChg>
      <pc:sldChg chg="modSp mod">
        <pc:chgData name="Mullins, Krista - Division of Assessment and Accountability Support" userId="599e8b2c-da26-429c-a2a4-0d587b3d3416" providerId="ADAL" clId="{C06FD808-80C3-4E0C-A4B9-07C2D85EC851}" dt="2024-08-16T00:00:16.532" v="1175" actId="20577"/>
        <pc:sldMkLst>
          <pc:docMk/>
          <pc:sldMk cId="1904253274" sldId="301"/>
        </pc:sldMkLst>
        <pc:spChg chg="mod">
          <ac:chgData name="Mullins, Krista - Division of Assessment and Accountability Support" userId="599e8b2c-da26-429c-a2a4-0d587b3d3416" providerId="ADAL" clId="{C06FD808-80C3-4E0C-A4B9-07C2D85EC851}" dt="2024-08-16T00:00:16.532" v="1175" actId="20577"/>
          <ac:spMkLst>
            <pc:docMk/>
            <pc:sldMk cId="1904253274" sldId="301"/>
            <ac:spMk id="13315" creationId="{00000000-0000-0000-0000-000000000000}"/>
          </ac:spMkLst>
        </pc:spChg>
      </pc:sldChg>
      <pc:sldChg chg="modSp mod">
        <pc:chgData name="Mullins, Krista - Division of Assessment and Accountability Support" userId="599e8b2c-da26-429c-a2a4-0d587b3d3416" providerId="ADAL" clId="{C06FD808-80C3-4E0C-A4B9-07C2D85EC851}" dt="2024-08-15T23:49:01.853" v="947" actId="207"/>
        <pc:sldMkLst>
          <pc:docMk/>
          <pc:sldMk cId="2376845733" sldId="302"/>
        </pc:sldMkLst>
        <pc:spChg chg="mod">
          <ac:chgData name="Mullins, Krista - Division of Assessment and Accountability Support" userId="599e8b2c-da26-429c-a2a4-0d587b3d3416" providerId="ADAL" clId="{C06FD808-80C3-4E0C-A4B9-07C2D85EC851}" dt="2024-08-15T23:49:01.853" v="947" actId="207"/>
          <ac:spMkLst>
            <pc:docMk/>
            <pc:sldMk cId="2376845733" sldId="302"/>
            <ac:spMk id="11267" creationId="{00000000-0000-0000-0000-000000000000}"/>
          </ac:spMkLst>
        </pc:spChg>
      </pc:sldChg>
      <pc:sldChg chg="modSp mod">
        <pc:chgData name="Mullins, Krista - Division of Assessment and Accountability Support" userId="599e8b2c-da26-429c-a2a4-0d587b3d3416" providerId="ADAL" clId="{C06FD808-80C3-4E0C-A4B9-07C2D85EC851}" dt="2024-08-15T23:48:54.601" v="946" actId="207"/>
        <pc:sldMkLst>
          <pc:docMk/>
          <pc:sldMk cId="2147258907" sldId="304"/>
        </pc:sldMkLst>
        <pc:spChg chg="mod">
          <ac:chgData name="Mullins, Krista - Division of Assessment and Accountability Support" userId="599e8b2c-da26-429c-a2a4-0d587b3d3416" providerId="ADAL" clId="{C06FD808-80C3-4E0C-A4B9-07C2D85EC851}" dt="2024-08-15T23:48:54.601" v="946" actId="207"/>
          <ac:spMkLst>
            <pc:docMk/>
            <pc:sldMk cId="2147258907" sldId="304"/>
            <ac:spMk id="3" creationId="{F9F4FBCA-80A8-90D3-13CA-336DDB8C6DD4}"/>
          </ac:spMkLst>
        </pc:spChg>
      </pc:sldChg>
      <pc:sldChg chg="modSp add mod modNotesTx">
        <pc:chgData name="Mullins, Krista - Division of Assessment and Accountability Support" userId="599e8b2c-da26-429c-a2a4-0d587b3d3416" providerId="ADAL" clId="{C06FD808-80C3-4E0C-A4B9-07C2D85EC851}" dt="2024-08-15T23:48:41.655" v="944" actId="207"/>
        <pc:sldMkLst>
          <pc:docMk/>
          <pc:sldMk cId="1195861559" sldId="305"/>
        </pc:sldMkLst>
        <pc:spChg chg="mod">
          <ac:chgData name="Mullins, Krista - Division of Assessment and Accountability Support" userId="599e8b2c-da26-429c-a2a4-0d587b3d3416" providerId="ADAL" clId="{C06FD808-80C3-4E0C-A4B9-07C2D85EC851}" dt="2024-08-15T21:28:58.035" v="568" actId="20577"/>
          <ac:spMkLst>
            <pc:docMk/>
            <pc:sldMk cId="1195861559" sldId="305"/>
            <ac:spMk id="2" creationId="{FFA1C3D8-E766-217E-F0F2-8E201C971BA9}"/>
          </ac:spMkLst>
        </pc:spChg>
        <pc:spChg chg="mod">
          <ac:chgData name="Mullins, Krista - Division of Assessment and Accountability Support" userId="599e8b2c-da26-429c-a2a4-0d587b3d3416" providerId="ADAL" clId="{C06FD808-80C3-4E0C-A4B9-07C2D85EC851}" dt="2024-08-15T23:48:41.655" v="944" actId="207"/>
          <ac:spMkLst>
            <pc:docMk/>
            <pc:sldMk cId="1195861559" sldId="305"/>
            <ac:spMk id="3" creationId="{F9F4FBCA-80A8-90D3-13CA-336DDB8C6DD4}"/>
          </ac:spMkLst>
        </pc:spChg>
      </pc:sldChg>
    </pc:docChg>
  </pc:docChgLst>
  <pc:docChgLst>
    <pc:chgData name="Chandler, Melissa - Division of Assessment and Accountability Support" userId="c7c40c5a-5db2-409e-9ac5-b3fa8556cae3" providerId="ADAL" clId="{968EE33A-635A-447A-B38D-86E5BF5D3F50}"/>
    <pc:docChg chg="undo custSel modSld modMainMaster">
      <pc:chgData name="Chandler, Melissa - Division of Assessment and Accountability Support" userId="c7c40c5a-5db2-409e-9ac5-b3fa8556cae3" providerId="ADAL" clId="{968EE33A-635A-447A-B38D-86E5BF5D3F50}" dt="2024-08-14T13:43:01.146" v="278" actId="14100"/>
      <pc:docMkLst>
        <pc:docMk/>
      </pc:docMkLst>
      <pc:sldChg chg="modSp mod">
        <pc:chgData name="Chandler, Melissa - Division of Assessment and Accountability Support" userId="c7c40c5a-5db2-409e-9ac5-b3fa8556cae3" providerId="ADAL" clId="{968EE33A-635A-447A-B38D-86E5BF5D3F50}" dt="2024-08-14T13:34:36.457" v="241" actId="12"/>
        <pc:sldMkLst>
          <pc:docMk/>
          <pc:sldMk cId="0" sldId="259"/>
        </pc:sldMkLst>
        <pc:spChg chg="mod">
          <ac:chgData name="Chandler, Melissa - Division of Assessment and Accountability Support" userId="c7c40c5a-5db2-409e-9ac5-b3fa8556cae3" providerId="ADAL" clId="{968EE33A-635A-447A-B38D-86E5BF5D3F50}" dt="2024-08-14T11:54:10.687" v="173" actId="255"/>
          <ac:spMkLst>
            <pc:docMk/>
            <pc:sldMk cId="0" sldId="259"/>
            <ac:spMk id="13" creationId="{00000000-0000-0000-0000-000000000000}"/>
          </ac:spMkLst>
        </pc:spChg>
        <pc:spChg chg="mod">
          <ac:chgData name="Chandler, Melissa - Division of Assessment and Accountability Support" userId="c7c40c5a-5db2-409e-9ac5-b3fa8556cae3" providerId="ADAL" clId="{968EE33A-635A-447A-B38D-86E5BF5D3F50}" dt="2024-08-14T13:34:36.457" v="241" actId="12"/>
          <ac:spMkLst>
            <pc:docMk/>
            <pc:sldMk cId="0" sldId="259"/>
            <ac:spMk id="14" creationId="{00000000-0000-0000-0000-000000000000}"/>
          </ac:spMkLst>
        </pc:spChg>
      </pc:sldChg>
      <pc:sldChg chg="modSp mod">
        <pc:chgData name="Chandler, Melissa - Division of Assessment and Accountability Support" userId="c7c40c5a-5db2-409e-9ac5-b3fa8556cae3" providerId="ADAL" clId="{968EE33A-635A-447A-B38D-86E5BF5D3F50}" dt="2024-08-14T13:30:27.931" v="184" actId="2711"/>
        <pc:sldMkLst>
          <pc:docMk/>
          <pc:sldMk cId="3477655453" sldId="265"/>
        </pc:sldMkLst>
        <pc:spChg chg="mod">
          <ac:chgData name="Chandler, Melissa - Division of Assessment and Accountability Support" userId="c7c40c5a-5db2-409e-9ac5-b3fa8556cae3" providerId="ADAL" clId="{968EE33A-635A-447A-B38D-86E5BF5D3F50}" dt="2024-08-14T13:30:27.931" v="184" actId="2711"/>
          <ac:spMkLst>
            <pc:docMk/>
            <pc:sldMk cId="3477655453" sldId="265"/>
            <ac:spMk id="13" creationId="{00000000-0000-0000-0000-000000000000}"/>
          </ac:spMkLst>
        </pc:spChg>
      </pc:sldChg>
      <pc:sldChg chg="modSp mod">
        <pc:chgData name="Chandler, Melissa - Division of Assessment and Accountability Support" userId="c7c40c5a-5db2-409e-9ac5-b3fa8556cae3" providerId="ADAL" clId="{968EE33A-635A-447A-B38D-86E5BF5D3F50}" dt="2024-08-14T13:40:48.341" v="258" actId="179"/>
        <pc:sldMkLst>
          <pc:docMk/>
          <pc:sldMk cId="612955391" sldId="268"/>
        </pc:sldMkLst>
        <pc:spChg chg="mod">
          <ac:chgData name="Chandler, Melissa - Division of Assessment and Accountability Support" userId="c7c40c5a-5db2-409e-9ac5-b3fa8556cae3" providerId="ADAL" clId="{968EE33A-635A-447A-B38D-86E5BF5D3F50}" dt="2024-08-14T11:38:01.962" v="67" actId="14100"/>
          <ac:spMkLst>
            <pc:docMk/>
            <pc:sldMk cId="612955391" sldId="268"/>
            <ac:spMk id="2" creationId="{00000000-0000-0000-0000-000000000000}"/>
          </ac:spMkLst>
        </pc:spChg>
        <pc:spChg chg="mod">
          <ac:chgData name="Chandler, Melissa - Division of Assessment and Accountability Support" userId="c7c40c5a-5db2-409e-9ac5-b3fa8556cae3" providerId="ADAL" clId="{968EE33A-635A-447A-B38D-86E5BF5D3F50}" dt="2024-08-14T13:40:48.341" v="258" actId="179"/>
          <ac:spMkLst>
            <pc:docMk/>
            <pc:sldMk cId="612955391" sldId="268"/>
            <ac:spMk id="14" creationId="{00000000-0000-0000-0000-000000000000}"/>
          </ac:spMkLst>
        </pc:spChg>
      </pc:sldChg>
      <pc:sldChg chg="modSp mod">
        <pc:chgData name="Chandler, Melissa - Division of Assessment and Accountability Support" userId="c7c40c5a-5db2-409e-9ac5-b3fa8556cae3" providerId="ADAL" clId="{968EE33A-635A-447A-B38D-86E5BF5D3F50}" dt="2024-08-14T13:37:54.457" v="256" actId="14100"/>
        <pc:sldMkLst>
          <pc:docMk/>
          <pc:sldMk cId="49680560" sldId="269"/>
        </pc:sldMkLst>
        <pc:spChg chg="mod">
          <ac:chgData name="Chandler, Melissa - Division of Assessment and Accountability Support" userId="c7c40c5a-5db2-409e-9ac5-b3fa8556cae3" providerId="ADAL" clId="{968EE33A-635A-447A-B38D-86E5BF5D3F50}" dt="2024-08-14T11:36:18.321" v="56" actId="1076"/>
          <ac:spMkLst>
            <pc:docMk/>
            <pc:sldMk cId="49680560" sldId="269"/>
            <ac:spMk id="13" creationId="{00000000-0000-0000-0000-000000000000}"/>
          </ac:spMkLst>
        </pc:spChg>
        <pc:graphicFrameChg chg="mod modGraphic">
          <ac:chgData name="Chandler, Melissa - Division of Assessment and Accountability Support" userId="c7c40c5a-5db2-409e-9ac5-b3fa8556cae3" providerId="ADAL" clId="{968EE33A-635A-447A-B38D-86E5BF5D3F50}" dt="2024-08-14T13:37:54.457" v="256" actId="14100"/>
          <ac:graphicFrameMkLst>
            <pc:docMk/>
            <pc:sldMk cId="49680560" sldId="269"/>
            <ac:graphicFrameMk id="2" creationId="{00000000-0000-0000-0000-000000000000}"/>
          </ac:graphicFrameMkLst>
        </pc:graphicFrameChg>
      </pc:sldChg>
      <pc:sldChg chg="modSp mod">
        <pc:chgData name="Chandler, Melissa - Division of Assessment and Accountability Support" userId="c7c40c5a-5db2-409e-9ac5-b3fa8556cae3" providerId="ADAL" clId="{968EE33A-635A-447A-B38D-86E5BF5D3F50}" dt="2024-08-14T13:41:01.393" v="259" actId="179"/>
        <pc:sldMkLst>
          <pc:docMk/>
          <pc:sldMk cId="170908529" sldId="270"/>
        </pc:sldMkLst>
        <pc:spChg chg="mod">
          <ac:chgData name="Chandler, Melissa - Division of Assessment and Accountability Support" userId="c7c40c5a-5db2-409e-9ac5-b3fa8556cae3" providerId="ADAL" clId="{968EE33A-635A-447A-B38D-86E5BF5D3F50}" dt="2024-08-14T11:38:58.894" v="71" actId="14100"/>
          <ac:spMkLst>
            <pc:docMk/>
            <pc:sldMk cId="170908529" sldId="270"/>
            <ac:spMk id="2" creationId="{00000000-0000-0000-0000-000000000000}"/>
          </ac:spMkLst>
        </pc:spChg>
        <pc:spChg chg="mod">
          <ac:chgData name="Chandler, Melissa - Division of Assessment and Accountability Support" userId="c7c40c5a-5db2-409e-9ac5-b3fa8556cae3" providerId="ADAL" clId="{968EE33A-635A-447A-B38D-86E5BF5D3F50}" dt="2024-08-14T13:41:01.393" v="259" actId="179"/>
          <ac:spMkLst>
            <pc:docMk/>
            <pc:sldMk cId="170908529" sldId="270"/>
            <ac:spMk id="3" creationId="{00000000-0000-0000-0000-000000000000}"/>
          </ac:spMkLst>
        </pc:spChg>
      </pc:sldChg>
      <pc:sldChg chg="modSp mod">
        <pc:chgData name="Chandler, Melissa - Division of Assessment and Accountability Support" userId="c7c40c5a-5db2-409e-9ac5-b3fa8556cae3" providerId="ADAL" clId="{968EE33A-635A-447A-B38D-86E5BF5D3F50}" dt="2024-08-14T13:41:37.181" v="261" actId="179"/>
        <pc:sldMkLst>
          <pc:docMk/>
          <pc:sldMk cId="280957694" sldId="279"/>
        </pc:sldMkLst>
        <pc:spChg chg="mod">
          <ac:chgData name="Chandler, Melissa - Division of Assessment and Accountability Support" userId="c7c40c5a-5db2-409e-9ac5-b3fa8556cae3" providerId="ADAL" clId="{968EE33A-635A-447A-B38D-86E5BF5D3F50}" dt="2024-08-14T11:47:29.779" v="157" actId="14100"/>
          <ac:spMkLst>
            <pc:docMk/>
            <pc:sldMk cId="280957694" sldId="279"/>
            <ac:spMk id="2" creationId="{00000000-0000-0000-0000-000000000000}"/>
          </ac:spMkLst>
        </pc:spChg>
        <pc:spChg chg="mod">
          <ac:chgData name="Chandler, Melissa - Division of Assessment and Accountability Support" userId="c7c40c5a-5db2-409e-9ac5-b3fa8556cae3" providerId="ADAL" clId="{968EE33A-635A-447A-B38D-86E5BF5D3F50}" dt="2024-08-14T13:41:37.181" v="261" actId="179"/>
          <ac:spMkLst>
            <pc:docMk/>
            <pc:sldMk cId="280957694" sldId="279"/>
            <ac:spMk id="3" creationId="{00000000-0000-0000-0000-000000000000}"/>
          </ac:spMkLst>
        </pc:spChg>
      </pc:sldChg>
      <pc:sldChg chg="modSp mod">
        <pc:chgData name="Chandler, Melissa - Division of Assessment and Accountability Support" userId="c7c40c5a-5db2-409e-9ac5-b3fa8556cae3" providerId="ADAL" clId="{968EE33A-635A-447A-B38D-86E5BF5D3F50}" dt="2024-08-14T13:42:21.136" v="266" actId="179"/>
        <pc:sldMkLst>
          <pc:docMk/>
          <pc:sldMk cId="992295482" sldId="282"/>
        </pc:sldMkLst>
        <pc:spChg chg="mod">
          <ac:chgData name="Chandler, Melissa - Division of Assessment and Accountability Support" userId="c7c40c5a-5db2-409e-9ac5-b3fa8556cae3" providerId="ADAL" clId="{968EE33A-635A-447A-B38D-86E5BF5D3F50}" dt="2024-08-14T13:42:21.136" v="266" actId="179"/>
          <ac:spMkLst>
            <pc:docMk/>
            <pc:sldMk cId="992295482" sldId="282"/>
            <ac:spMk id="5123" creationId="{00000000-0000-0000-0000-000000000000}"/>
          </ac:spMkLst>
        </pc:spChg>
        <pc:spChg chg="mod">
          <ac:chgData name="Chandler, Melissa - Division of Assessment and Accountability Support" userId="c7c40c5a-5db2-409e-9ac5-b3fa8556cae3" providerId="ADAL" clId="{968EE33A-635A-447A-B38D-86E5BF5D3F50}" dt="2024-08-14T13:29:34.484" v="180" actId="27636"/>
          <ac:spMkLst>
            <pc:docMk/>
            <pc:sldMk cId="992295482" sldId="282"/>
            <ac:spMk id="12290" creationId="{00000000-0000-0000-0000-000000000000}"/>
          </ac:spMkLst>
        </pc:spChg>
      </pc:sldChg>
      <pc:sldChg chg="modSp mod">
        <pc:chgData name="Chandler, Melissa - Division of Assessment and Accountability Support" userId="c7c40c5a-5db2-409e-9ac5-b3fa8556cae3" providerId="ADAL" clId="{968EE33A-635A-447A-B38D-86E5BF5D3F50}" dt="2024-08-14T11:49:29.634" v="171" actId="207"/>
        <pc:sldMkLst>
          <pc:docMk/>
          <pc:sldMk cId="1559809065" sldId="284"/>
        </pc:sldMkLst>
        <pc:spChg chg="mod">
          <ac:chgData name="Chandler, Melissa - Division of Assessment and Accountability Support" userId="c7c40c5a-5db2-409e-9ac5-b3fa8556cae3" providerId="ADAL" clId="{968EE33A-635A-447A-B38D-86E5BF5D3F50}" dt="2024-08-14T11:48:51.902" v="168" actId="14100"/>
          <ac:spMkLst>
            <pc:docMk/>
            <pc:sldMk cId="1559809065" sldId="284"/>
            <ac:spMk id="2" creationId="{00000000-0000-0000-0000-000000000000}"/>
          </ac:spMkLst>
        </pc:spChg>
        <pc:spChg chg="mod">
          <ac:chgData name="Chandler, Melissa - Division of Assessment and Accountability Support" userId="c7c40c5a-5db2-409e-9ac5-b3fa8556cae3" providerId="ADAL" clId="{968EE33A-635A-447A-B38D-86E5BF5D3F50}" dt="2024-08-14T11:49:29.634" v="171" actId="207"/>
          <ac:spMkLst>
            <pc:docMk/>
            <pc:sldMk cId="1559809065" sldId="284"/>
            <ac:spMk id="3" creationId="{00000000-0000-0000-0000-000000000000}"/>
          </ac:spMkLst>
        </pc:spChg>
      </pc:sldChg>
      <pc:sldChg chg="modSp mod setBg">
        <pc:chgData name="Chandler, Melissa - Division of Assessment and Accountability Support" userId="c7c40c5a-5db2-409e-9ac5-b3fa8556cae3" providerId="ADAL" clId="{968EE33A-635A-447A-B38D-86E5BF5D3F50}" dt="2024-08-14T11:44:54.243" v="141" actId="1076"/>
        <pc:sldMkLst>
          <pc:docMk/>
          <pc:sldMk cId="3127360846" sldId="292"/>
        </pc:sldMkLst>
        <pc:spChg chg="mod">
          <ac:chgData name="Chandler, Melissa - Division of Assessment and Accountability Support" userId="c7c40c5a-5db2-409e-9ac5-b3fa8556cae3" providerId="ADAL" clId="{968EE33A-635A-447A-B38D-86E5BF5D3F50}" dt="2024-08-14T11:44:33.627" v="138" actId="403"/>
          <ac:spMkLst>
            <pc:docMk/>
            <pc:sldMk cId="3127360846" sldId="292"/>
            <ac:spMk id="9218" creationId="{00000000-0000-0000-0000-000000000000}"/>
          </ac:spMkLst>
        </pc:spChg>
        <pc:graphicFrameChg chg="mod modGraphic">
          <ac:chgData name="Chandler, Melissa - Division of Assessment and Accountability Support" userId="c7c40c5a-5db2-409e-9ac5-b3fa8556cae3" providerId="ADAL" clId="{968EE33A-635A-447A-B38D-86E5BF5D3F50}" dt="2024-08-14T11:44:54.243" v="141" actId="1076"/>
          <ac:graphicFrameMkLst>
            <pc:docMk/>
            <pc:sldMk cId="3127360846" sldId="292"/>
            <ac:graphicFrameMk id="7" creationId="{00000000-0000-0000-0000-000000000000}"/>
          </ac:graphicFrameMkLst>
        </pc:graphicFrameChg>
      </pc:sldChg>
      <pc:sldChg chg="modSp mod setBg">
        <pc:chgData name="Chandler, Melissa - Division of Assessment and Accountability Support" userId="c7c40c5a-5db2-409e-9ac5-b3fa8556cae3" providerId="ADAL" clId="{968EE33A-635A-447A-B38D-86E5BF5D3F50}" dt="2024-08-14T11:45:46.088" v="148" actId="1076"/>
        <pc:sldMkLst>
          <pc:docMk/>
          <pc:sldMk cId="1227877192" sldId="293"/>
        </pc:sldMkLst>
        <pc:spChg chg="mod">
          <ac:chgData name="Chandler, Melissa - Division of Assessment and Accountability Support" userId="c7c40c5a-5db2-409e-9ac5-b3fa8556cae3" providerId="ADAL" clId="{968EE33A-635A-447A-B38D-86E5BF5D3F50}" dt="2024-08-14T11:45:41.217" v="147" actId="14100"/>
          <ac:spMkLst>
            <pc:docMk/>
            <pc:sldMk cId="1227877192" sldId="293"/>
            <ac:spMk id="10242" creationId="{00000000-0000-0000-0000-000000000000}"/>
          </ac:spMkLst>
        </pc:spChg>
        <pc:graphicFrameChg chg="mod">
          <ac:chgData name="Chandler, Melissa - Division of Assessment and Accountability Support" userId="c7c40c5a-5db2-409e-9ac5-b3fa8556cae3" providerId="ADAL" clId="{968EE33A-635A-447A-B38D-86E5BF5D3F50}" dt="2024-08-14T11:45:46.088" v="148" actId="1076"/>
          <ac:graphicFrameMkLst>
            <pc:docMk/>
            <pc:sldMk cId="1227877192" sldId="293"/>
            <ac:graphicFrameMk id="7" creationId="{00000000-0000-0000-0000-000000000000}"/>
          </ac:graphicFrameMkLst>
        </pc:graphicFrameChg>
      </pc:sldChg>
      <pc:sldChg chg="modSp mod setBg">
        <pc:chgData name="Chandler, Melissa - Division of Assessment and Accountability Support" userId="c7c40c5a-5db2-409e-9ac5-b3fa8556cae3" providerId="ADAL" clId="{968EE33A-635A-447A-B38D-86E5BF5D3F50}" dt="2024-08-14T13:29:15.441" v="175" actId="403"/>
        <pc:sldMkLst>
          <pc:docMk/>
          <pc:sldMk cId="806852799" sldId="294"/>
        </pc:sldMkLst>
        <pc:spChg chg="mod">
          <ac:chgData name="Chandler, Melissa - Division of Assessment and Accountability Support" userId="c7c40c5a-5db2-409e-9ac5-b3fa8556cae3" providerId="ADAL" clId="{968EE33A-635A-447A-B38D-86E5BF5D3F50}" dt="2024-08-14T13:29:15.441" v="175" actId="403"/>
          <ac:spMkLst>
            <pc:docMk/>
            <pc:sldMk cId="806852799" sldId="294"/>
            <ac:spMk id="11266" creationId="{00000000-0000-0000-0000-000000000000}"/>
          </ac:spMkLst>
        </pc:spChg>
        <pc:graphicFrameChg chg="mod modGraphic">
          <ac:chgData name="Chandler, Melissa - Division of Assessment and Accountability Support" userId="c7c40c5a-5db2-409e-9ac5-b3fa8556cae3" providerId="ADAL" clId="{968EE33A-635A-447A-B38D-86E5BF5D3F50}" dt="2024-08-14T11:46:39.111" v="155" actId="14734"/>
          <ac:graphicFrameMkLst>
            <pc:docMk/>
            <pc:sldMk cId="806852799" sldId="294"/>
            <ac:graphicFrameMk id="7" creationId="{00000000-0000-0000-0000-000000000000}"/>
          </ac:graphicFrameMkLst>
        </pc:graphicFrameChg>
      </pc:sldChg>
      <pc:sldChg chg="modSp mod modCm">
        <pc:chgData name="Chandler, Melissa - Division of Assessment and Accountability Support" userId="c7c40c5a-5db2-409e-9ac5-b3fa8556cae3" providerId="ADAL" clId="{968EE33A-635A-447A-B38D-86E5BF5D3F50}" dt="2024-08-14T13:34:59.169" v="243" actId="179"/>
        <pc:sldMkLst>
          <pc:docMk/>
          <pc:sldMk cId="4242596868" sldId="295"/>
        </pc:sldMkLst>
        <pc:spChg chg="mod">
          <ac:chgData name="Chandler, Melissa - Division of Assessment and Accountability Support" userId="c7c40c5a-5db2-409e-9ac5-b3fa8556cae3" providerId="ADAL" clId="{968EE33A-635A-447A-B38D-86E5BF5D3F50}" dt="2024-08-14T13:28:37.046" v="174" actId="255"/>
          <ac:spMkLst>
            <pc:docMk/>
            <pc:sldMk cId="4242596868" sldId="295"/>
            <ac:spMk id="2" creationId="{00000000-0000-0000-0000-000000000000}"/>
          </ac:spMkLst>
        </pc:spChg>
        <pc:spChg chg="mod">
          <ac:chgData name="Chandler, Melissa - Division of Assessment and Accountability Support" userId="c7c40c5a-5db2-409e-9ac5-b3fa8556cae3" providerId="ADAL" clId="{968EE33A-635A-447A-B38D-86E5BF5D3F50}" dt="2024-08-14T13:34:59.169" v="243" actId="179"/>
          <ac:spMkLst>
            <pc:docMk/>
            <pc:sldMk cId="4242596868" sldId="29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968EE33A-635A-447A-B38D-86E5BF5D3F50}" dt="2024-08-14T11:40:02.044" v="80" actId="20577"/>
              <pc2:cmMkLst xmlns:pc2="http://schemas.microsoft.com/office/powerpoint/2019/9/main/command">
                <pc:docMk/>
                <pc:sldMk cId="4242596868" sldId="295"/>
                <pc2:cmMk id="{F07CC063-612B-4954-B465-E35C7C1A28F3}"/>
              </pc2:cmMkLst>
            </pc226:cmChg>
          </p:ext>
        </pc:extLst>
      </pc:sldChg>
      <pc:sldChg chg="modSp mod">
        <pc:chgData name="Chandler, Melissa - Division of Assessment and Accountability Support" userId="c7c40c5a-5db2-409e-9ac5-b3fa8556cae3" providerId="ADAL" clId="{968EE33A-635A-447A-B38D-86E5BF5D3F50}" dt="2024-08-14T13:37:34.770" v="255" actId="14100"/>
        <pc:sldMkLst>
          <pc:docMk/>
          <pc:sldMk cId="294927320" sldId="296"/>
        </pc:sldMkLst>
        <pc:spChg chg="mod">
          <ac:chgData name="Chandler, Melissa - Division of Assessment and Accountability Support" userId="c7c40c5a-5db2-409e-9ac5-b3fa8556cae3" providerId="ADAL" clId="{968EE33A-635A-447A-B38D-86E5BF5D3F50}" dt="2024-08-14T11:35:47.404" v="55" actId="14100"/>
          <ac:spMkLst>
            <pc:docMk/>
            <pc:sldMk cId="294927320" sldId="296"/>
            <ac:spMk id="2" creationId="{00000000-0000-0000-0000-000000000000}"/>
          </ac:spMkLst>
        </pc:spChg>
        <pc:spChg chg="mod">
          <ac:chgData name="Chandler, Melissa - Division of Assessment and Accountability Support" userId="c7c40c5a-5db2-409e-9ac5-b3fa8556cae3" providerId="ADAL" clId="{968EE33A-635A-447A-B38D-86E5BF5D3F50}" dt="2024-08-14T13:37:34.770" v="255" actId="14100"/>
          <ac:spMkLst>
            <pc:docMk/>
            <pc:sldMk cId="294927320" sldId="296"/>
            <ac:spMk id="3" creationId="{00000000-0000-0000-0000-000000000000}"/>
          </ac:spMkLst>
        </pc:spChg>
      </pc:sldChg>
      <pc:sldChg chg="modSp mod">
        <pc:chgData name="Chandler, Melissa - Division of Assessment and Accountability Support" userId="c7c40c5a-5db2-409e-9ac5-b3fa8556cae3" providerId="ADAL" clId="{968EE33A-635A-447A-B38D-86E5BF5D3F50}" dt="2024-08-14T11:49:42.843" v="172" actId="14100"/>
        <pc:sldMkLst>
          <pc:docMk/>
          <pc:sldMk cId="1674990817" sldId="299"/>
        </pc:sldMkLst>
        <pc:spChg chg="mod">
          <ac:chgData name="Chandler, Melissa - Division of Assessment and Accountability Support" userId="c7c40c5a-5db2-409e-9ac5-b3fa8556cae3" providerId="ADAL" clId="{968EE33A-635A-447A-B38D-86E5BF5D3F50}" dt="2024-08-14T11:49:42.843" v="172" actId="14100"/>
          <ac:spMkLst>
            <pc:docMk/>
            <pc:sldMk cId="1674990817" sldId="299"/>
            <ac:spMk id="5" creationId="{11C893B3-73F2-4068-9286-0015FB25B9A9}"/>
          </ac:spMkLst>
        </pc:spChg>
      </pc:sldChg>
      <pc:sldChg chg="modSp mod">
        <pc:chgData name="Chandler, Melissa - Division of Assessment and Accountability Support" userId="c7c40c5a-5db2-409e-9ac5-b3fa8556cae3" providerId="ADAL" clId="{968EE33A-635A-447A-B38D-86E5BF5D3F50}" dt="2024-08-14T13:41:15.385" v="260" actId="179"/>
        <pc:sldMkLst>
          <pc:docMk/>
          <pc:sldMk cId="1274010864" sldId="300"/>
        </pc:sldMkLst>
        <pc:spChg chg="mod">
          <ac:chgData name="Chandler, Melissa - Division of Assessment and Accountability Support" userId="c7c40c5a-5db2-409e-9ac5-b3fa8556cae3" providerId="ADAL" clId="{968EE33A-635A-447A-B38D-86E5BF5D3F50}" dt="2024-08-14T11:43:28.971" v="132" actId="14100"/>
          <ac:spMkLst>
            <pc:docMk/>
            <pc:sldMk cId="1274010864" sldId="300"/>
            <ac:spMk id="2" creationId="{00000000-0000-0000-0000-000000000000}"/>
          </ac:spMkLst>
        </pc:spChg>
        <pc:spChg chg="mod">
          <ac:chgData name="Chandler, Melissa - Division of Assessment and Accountability Support" userId="c7c40c5a-5db2-409e-9ac5-b3fa8556cae3" providerId="ADAL" clId="{968EE33A-635A-447A-B38D-86E5BF5D3F50}" dt="2024-08-14T13:41:15.385" v="260" actId="179"/>
          <ac:spMkLst>
            <pc:docMk/>
            <pc:sldMk cId="1274010864" sldId="300"/>
            <ac:spMk id="3" creationId="{00000000-0000-0000-0000-000000000000}"/>
          </ac:spMkLst>
        </pc:spChg>
      </pc:sldChg>
      <pc:sldChg chg="modSp mod">
        <pc:chgData name="Chandler, Melissa - Division of Assessment and Accountability Support" userId="c7c40c5a-5db2-409e-9ac5-b3fa8556cae3" providerId="ADAL" clId="{968EE33A-635A-447A-B38D-86E5BF5D3F50}" dt="2024-08-14T13:43:01.146" v="278" actId="14100"/>
        <pc:sldMkLst>
          <pc:docMk/>
          <pc:sldMk cId="1904253274" sldId="301"/>
        </pc:sldMkLst>
        <pc:spChg chg="mod">
          <ac:chgData name="Chandler, Melissa - Division of Assessment and Accountability Support" userId="c7c40c5a-5db2-409e-9ac5-b3fa8556cae3" providerId="ADAL" clId="{968EE33A-635A-447A-B38D-86E5BF5D3F50}" dt="2024-08-14T11:48:18.424" v="161" actId="14100"/>
          <ac:spMkLst>
            <pc:docMk/>
            <pc:sldMk cId="1904253274" sldId="301"/>
            <ac:spMk id="13314" creationId="{00000000-0000-0000-0000-000000000000}"/>
          </ac:spMkLst>
        </pc:spChg>
        <pc:spChg chg="mod">
          <ac:chgData name="Chandler, Melissa - Division of Assessment and Accountability Support" userId="c7c40c5a-5db2-409e-9ac5-b3fa8556cae3" providerId="ADAL" clId="{968EE33A-635A-447A-B38D-86E5BF5D3F50}" dt="2024-08-14T13:43:01.146" v="278" actId="14100"/>
          <ac:spMkLst>
            <pc:docMk/>
            <pc:sldMk cId="1904253274" sldId="301"/>
            <ac:spMk id="13315" creationId="{00000000-0000-0000-0000-000000000000}"/>
          </ac:spMkLst>
        </pc:spChg>
      </pc:sldChg>
      <pc:sldChg chg="modSp mod">
        <pc:chgData name="Chandler, Melissa - Division of Assessment and Accountability Support" userId="c7c40c5a-5db2-409e-9ac5-b3fa8556cae3" providerId="ADAL" clId="{968EE33A-635A-447A-B38D-86E5BF5D3F50}" dt="2024-08-14T13:33:23.273" v="217" actId="403"/>
        <pc:sldMkLst>
          <pc:docMk/>
          <pc:sldMk cId="2376845733" sldId="302"/>
        </pc:sldMkLst>
        <pc:spChg chg="mod">
          <ac:chgData name="Chandler, Melissa - Division of Assessment and Accountability Support" userId="c7c40c5a-5db2-409e-9ac5-b3fa8556cae3" providerId="ADAL" clId="{968EE33A-635A-447A-B38D-86E5BF5D3F50}" dt="2024-08-14T11:33:35.873" v="45" actId="14100"/>
          <ac:spMkLst>
            <pc:docMk/>
            <pc:sldMk cId="2376845733" sldId="302"/>
            <ac:spMk id="11266" creationId="{00000000-0000-0000-0000-000000000000}"/>
          </ac:spMkLst>
        </pc:spChg>
        <pc:spChg chg="mod">
          <ac:chgData name="Chandler, Melissa - Division of Assessment and Accountability Support" userId="c7c40c5a-5db2-409e-9ac5-b3fa8556cae3" providerId="ADAL" clId="{968EE33A-635A-447A-B38D-86E5BF5D3F50}" dt="2024-08-14T13:33:23.273" v="217" actId="403"/>
          <ac:spMkLst>
            <pc:docMk/>
            <pc:sldMk cId="2376845733" sldId="302"/>
            <ac:spMk id="11267" creationId="{00000000-0000-0000-0000-000000000000}"/>
          </ac:spMkLst>
        </pc:spChg>
      </pc:sldChg>
      <pc:sldChg chg="modSp mod">
        <pc:chgData name="Chandler, Melissa - Division of Assessment and Accountability Support" userId="c7c40c5a-5db2-409e-9ac5-b3fa8556cae3" providerId="ADAL" clId="{968EE33A-635A-447A-B38D-86E5BF5D3F50}" dt="2024-08-14T13:31:46.013" v="193" actId="12"/>
        <pc:sldMkLst>
          <pc:docMk/>
          <pc:sldMk cId="2147258907" sldId="304"/>
        </pc:sldMkLst>
        <pc:spChg chg="mod">
          <ac:chgData name="Chandler, Melissa - Division of Assessment and Accountability Support" userId="c7c40c5a-5db2-409e-9ac5-b3fa8556cae3" providerId="ADAL" clId="{968EE33A-635A-447A-B38D-86E5BF5D3F50}" dt="2024-08-14T13:31:46.013" v="193" actId="12"/>
          <ac:spMkLst>
            <pc:docMk/>
            <pc:sldMk cId="2147258907" sldId="304"/>
            <ac:spMk id="3" creationId="{F9F4FBCA-80A8-90D3-13CA-336DDB8C6DD4}"/>
          </ac:spMkLst>
        </pc:spChg>
      </pc:sldChg>
      <pc:sldMasterChg chg="delSp modSp mod modSldLayout">
        <pc:chgData name="Chandler, Melissa - Division of Assessment and Accountability Support" userId="c7c40c5a-5db2-409e-9ac5-b3fa8556cae3" providerId="ADAL" clId="{968EE33A-635A-447A-B38D-86E5BF5D3F50}" dt="2024-08-14T11:32:49.380" v="43" actId="14100"/>
        <pc:sldMasterMkLst>
          <pc:docMk/>
          <pc:sldMasterMk cId="2271339680" sldId="2147483648"/>
        </pc:sldMasterMkLst>
        <pc:spChg chg="mod">
          <ac:chgData name="Chandler, Melissa - Division of Assessment and Accountability Support" userId="c7c40c5a-5db2-409e-9ac5-b3fa8556cae3" providerId="ADAL" clId="{968EE33A-635A-447A-B38D-86E5BF5D3F50}" dt="2024-08-14T11:30:17.930" v="22" actId="255"/>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968EE33A-635A-447A-B38D-86E5BF5D3F50}" dt="2024-08-14T11:30:29.046" v="23" actId="1076"/>
          <ac:spMkLst>
            <pc:docMk/>
            <pc:sldMasterMk cId="2271339680" sldId="2147483648"/>
            <ac:spMk id="3" creationId="{A91896C5-06B0-3147-AB94-8C999EE890FF}"/>
          </ac:spMkLst>
        </pc:spChg>
        <pc:spChg chg="del">
          <ac:chgData name="Chandler, Melissa - Division of Assessment and Accountability Support" userId="c7c40c5a-5db2-409e-9ac5-b3fa8556cae3" providerId="ADAL" clId="{968EE33A-635A-447A-B38D-86E5BF5D3F50}" dt="2024-08-14T11:28:14.302" v="0" actId="478"/>
          <ac:spMkLst>
            <pc:docMk/>
            <pc:sldMasterMk cId="2271339680" sldId="2147483648"/>
            <ac:spMk id="5" creationId="{CCC268BD-BE55-F341-B9D2-8E463FCF8391}"/>
          </ac:spMkLst>
        </pc:spChg>
        <pc:sldLayoutChg chg="delSp modSp mod">
          <pc:chgData name="Chandler, Melissa - Division of Assessment and Accountability Support" userId="c7c40c5a-5db2-409e-9ac5-b3fa8556cae3" providerId="ADAL" clId="{968EE33A-635A-447A-B38D-86E5BF5D3F50}" dt="2024-08-14T11:31:13.167" v="30" actId="14100"/>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968EE33A-635A-447A-B38D-86E5BF5D3F50}" dt="2024-08-14T11:31:08.531" v="29" actId="14100"/>
            <ac:spMkLst>
              <pc:docMk/>
              <pc:sldMasterMk cId="2271339680" sldId="2147483648"/>
              <pc:sldLayoutMk cId="3982362198" sldId="2147483649"/>
              <ac:spMk id="2" creationId="{D9308569-7959-0241-9BB6-EB4CB1A4E314}"/>
            </ac:spMkLst>
          </pc:spChg>
          <pc:spChg chg="mod">
            <ac:chgData name="Chandler, Melissa - Division of Assessment and Accountability Support" userId="c7c40c5a-5db2-409e-9ac5-b3fa8556cae3" providerId="ADAL" clId="{968EE33A-635A-447A-B38D-86E5BF5D3F50}" dt="2024-08-14T11:31:13.167" v="30" actId="14100"/>
            <ac:spMkLst>
              <pc:docMk/>
              <pc:sldMasterMk cId="2271339680" sldId="2147483648"/>
              <pc:sldLayoutMk cId="3982362198" sldId="2147483649"/>
              <ac:spMk id="3" creationId="{D0C0594C-E6C1-9547-AD0F-AB6967F2DD52}"/>
            </ac:spMkLst>
          </pc:spChg>
          <pc:spChg chg="del">
            <ac:chgData name="Chandler, Melissa - Division of Assessment and Accountability Support" userId="c7c40c5a-5db2-409e-9ac5-b3fa8556cae3" providerId="ADAL" clId="{968EE33A-635A-447A-B38D-86E5BF5D3F50}" dt="2024-08-14T11:28:21.263" v="1" actId="478"/>
            <ac:spMkLst>
              <pc:docMk/>
              <pc:sldMasterMk cId="2271339680" sldId="2147483648"/>
              <pc:sldLayoutMk cId="3982362198" sldId="2147483649"/>
              <ac:spMk id="5" creationId="{1EC3B05B-48C7-544E-97E6-CC2AA1DB1D6D}"/>
            </ac:spMkLst>
          </pc:spChg>
        </pc:sldLayoutChg>
        <pc:sldLayoutChg chg="delSp modSp mod">
          <pc:chgData name="Chandler, Melissa - Division of Assessment and Accountability Support" userId="c7c40c5a-5db2-409e-9ac5-b3fa8556cae3" providerId="ADAL" clId="{968EE33A-635A-447A-B38D-86E5BF5D3F50}" dt="2024-08-14T11:31:21.068" v="31" actId="1076"/>
          <pc:sldLayoutMkLst>
            <pc:docMk/>
            <pc:sldMasterMk cId="2271339680" sldId="2147483648"/>
            <pc:sldLayoutMk cId="1146679629" sldId="2147483650"/>
          </pc:sldLayoutMkLst>
          <pc:spChg chg="mod">
            <ac:chgData name="Chandler, Melissa - Division of Assessment and Accountability Support" userId="c7c40c5a-5db2-409e-9ac5-b3fa8556cae3" providerId="ADAL" clId="{968EE33A-635A-447A-B38D-86E5BF5D3F50}" dt="2024-08-14T11:31:21.068" v="31" actId="1076"/>
            <ac:spMkLst>
              <pc:docMk/>
              <pc:sldMasterMk cId="2271339680" sldId="2147483648"/>
              <pc:sldLayoutMk cId="1146679629" sldId="2147483650"/>
              <ac:spMk id="3" creationId="{603CF848-C4FD-8E4B-B94D-2FC841DBA2E0}"/>
            </ac:spMkLst>
          </pc:spChg>
          <pc:spChg chg="del">
            <ac:chgData name="Chandler, Melissa - Division of Assessment and Accountability Support" userId="c7c40c5a-5db2-409e-9ac5-b3fa8556cae3" providerId="ADAL" clId="{968EE33A-635A-447A-B38D-86E5BF5D3F50}" dt="2024-08-14T11:28:25.744" v="2" actId="478"/>
            <ac:spMkLst>
              <pc:docMk/>
              <pc:sldMasterMk cId="2271339680" sldId="2147483648"/>
              <pc:sldLayoutMk cId="1146679629" sldId="2147483650"/>
              <ac:spMk id="5" creationId="{A3F54B59-D8EC-434F-A166-20C80AE0AC7C}"/>
            </ac:spMkLst>
          </pc:spChg>
        </pc:sldLayoutChg>
        <pc:sldLayoutChg chg="delSp modSp mod">
          <pc:chgData name="Chandler, Melissa - Division of Assessment and Accountability Support" userId="c7c40c5a-5db2-409e-9ac5-b3fa8556cae3" providerId="ADAL" clId="{968EE33A-635A-447A-B38D-86E5BF5D3F50}" dt="2024-08-14T11:31:51.107" v="35" actId="1076"/>
          <pc:sldLayoutMkLst>
            <pc:docMk/>
            <pc:sldMasterMk cId="2271339680" sldId="2147483648"/>
            <pc:sldLayoutMk cId="83887213" sldId="2147483651"/>
          </pc:sldLayoutMkLst>
          <pc:spChg chg="mod">
            <ac:chgData name="Chandler, Melissa - Division of Assessment and Accountability Support" userId="c7c40c5a-5db2-409e-9ac5-b3fa8556cae3" providerId="ADAL" clId="{968EE33A-635A-447A-B38D-86E5BF5D3F50}" dt="2024-08-14T11:31:42.848" v="34" actId="14100"/>
            <ac:spMkLst>
              <pc:docMk/>
              <pc:sldMasterMk cId="2271339680" sldId="2147483648"/>
              <pc:sldLayoutMk cId="83887213" sldId="2147483651"/>
              <ac:spMk id="2" creationId="{D892AF73-9A4E-D146-900B-0DCB69024481}"/>
            </ac:spMkLst>
          </pc:spChg>
          <pc:spChg chg="mod">
            <ac:chgData name="Chandler, Melissa - Division of Assessment and Accountability Support" userId="c7c40c5a-5db2-409e-9ac5-b3fa8556cae3" providerId="ADAL" clId="{968EE33A-635A-447A-B38D-86E5BF5D3F50}" dt="2024-08-14T11:31:51.107" v="35" actId="1076"/>
            <ac:spMkLst>
              <pc:docMk/>
              <pc:sldMasterMk cId="2271339680" sldId="2147483648"/>
              <pc:sldLayoutMk cId="83887213" sldId="2147483651"/>
              <ac:spMk id="3" creationId="{1068D449-E993-6C44-BBED-F872FBC174CF}"/>
            </ac:spMkLst>
          </pc:spChg>
          <pc:spChg chg="del">
            <ac:chgData name="Chandler, Melissa - Division of Assessment and Accountability Support" userId="c7c40c5a-5db2-409e-9ac5-b3fa8556cae3" providerId="ADAL" clId="{968EE33A-635A-447A-B38D-86E5BF5D3F50}" dt="2024-08-14T11:28:29.311" v="3" actId="478"/>
            <ac:spMkLst>
              <pc:docMk/>
              <pc:sldMasterMk cId="2271339680" sldId="2147483648"/>
              <pc:sldLayoutMk cId="83887213" sldId="2147483651"/>
              <ac:spMk id="5" creationId="{A39392A0-E4A1-8D48-AC5B-1687A954FC93}"/>
            </ac:spMkLst>
          </pc:spChg>
        </pc:sldLayoutChg>
        <pc:sldLayoutChg chg="delSp modSp mod">
          <pc:chgData name="Chandler, Melissa - Division of Assessment and Accountability Support" userId="c7c40c5a-5db2-409e-9ac5-b3fa8556cae3" providerId="ADAL" clId="{968EE33A-635A-447A-B38D-86E5BF5D3F50}" dt="2024-08-14T11:32:04.375" v="37" actId="1076"/>
          <pc:sldLayoutMkLst>
            <pc:docMk/>
            <pc:sldMasterMk cId="2271339680" sldId="2147483648"/>
            <pc:sldLayoutMk cId="2582104175" sldId="2147483652"/>
          </pc:sldLayoutMkLst>
          <pc:spChg chg="mod">
            <ac:chgData name="Chandler, Melissa - Division of Assessment and Accountability Support" userId="c7c40c5a-5db2-409e-9ac5-b3fa8556cae3" providerId="ADAL" clId="{968EE33A-635A-447A-B38D-86E5BF5D3F50}" dt="2024-08-14T11:32:04.375" v="37" actId="1076"/>
            <ac:spMkLst>
              <pc:docMk/>
              <pc:sldMasterMk cId="2271339680" sldId="2147483648"/>
              <pc:sldLayoutMk cId="2582104175" sldId="2147483652"/>
              <ac:spMk id="3" creationId="{05F97DC4-37E3-C541-8F1C-EC9F203D4EB6}"/>
            </ac:spMkLst>
          </pc:spChg>
          <pc:spChg chg="mod">
            <ac:chgData name="Chandler, Melissa - Division of Assessment and Accountability Support" userId="c7c40c5a-5db2-409e-9ac5-b3fa8556cae3" providerId="ADAL" clId="{968EE33A-635A-447A-B38D-86E5BF5D3F50}" dt="2024-08-14T11:32:04.375" v="37" actId="1076"/>
            <ac:spMkLst>
              <pc:docMk/>
              <pc:sldMasterMk cId="2271339680" sldId="2147483648"/>
              <pc:sldLayoutMk cId="2582104175" sldId="2147483652"/>
              <ac:spMk id="4" creationId="{4218A85B-13CF-DC4C-9B51-8C0EC0757430}"/>
            </ac:spMkLst>
          </pc:spChg>
          <pc:spChg chg="del">
            <ac:chgData name="Chandler, Melissa - Division of Assessment and Accountability Support" userId="c7c40c5a-5db2-409e-9ac5-b3fa8556cae3" providerId="ADAL" clId="{968EE33A-635A-447A-B38D-86E5BF5D3F50}" dt="2024-08-14T11:28:33.279" v="4" actId="478"/>
            <ac:spMkLst>
              <pc:docMk/>
              <pc:sldMasterMk cId="2271339680" sldId="2147483648"/>
              <pc:sldLayoutMk cId="2582104175" sldId="2147483652"/>
              <ac:spMk id="6" creationId="{23010285-C8F1-CC49-B417-CA5C71B95526}"/>
            </ac:spMkLst>
          </pc:spChg>
        </pc:sldLayoutChg>
        <pc:sldLayoutChg chg="delSp modSp mod">
          <pc:chgData name="Chandler, Melissa - Division of Assessment and Accountability Support" userId="c7c40c5a-5db2-409e-9ac5-b3fa8556cae3" providerId="ADAL" clId="{968EE33A-635A-447A-B38D-86E5BF5D3F50}" dt="2024-08-14T11:32:49.380" v="43" actId="14100"/>
          <pc:sldLayoutMkLst>
            <pc:docMk/>
            <pc:sldMasterMk cId="2271339680" sldId="2147483648"/>
            <pc:sldLayoutMk cId="2964063122" sldId="2147483653"/>
          </pc:sldLayoutMkLst>
          <pc:spChg chg="mod">
            <ac:chgData name="Chandler, Melissa - Division of Assessment and Accountability Support" userId="c7c40c5a-5db2-409e-9ac5-b3fa8556cae3" providerId="ADAL" clId="{968EE33A-635A-447A-B38D-86E5BF5D3F50}" dt="2024-08-14T11:32:17.171" v="39" actId="14100"/>
            <ac:spMkLst>
              <pc:docMk/>
              <pc:sldMasterMk cId="2271339680" sldId="2147483648"/>
              <pc:sldLayoutMk cId="2964063122" sldId="2147483653"/>
              <ac:spMk id="2" creationId="{570DC529-84D4-2947-8D87-A9FE98A465CD}"/>
            </ac:spMkLst>
          </pc:spChg>
          <pc:spChg chg="mod">
            <ac:chgData name="Chandler, Melissa - Division of Assessment and Accountability Support" userId="c7c40c5a-5db2-409e-9ac5-b3fa8556cae3" providerId="ADAL" clId="{968EE33A-635A-447A-B38D-86E5BF5D3F50}" dt="2024-08-14T11:32:43.896" v="42" actId="14100"/>
            <ac:spMkLst>
              <pc:docMk/>
              <pc:sldMasterMk cId="2271339680" sldId="2147483648"/>
              <pc:sldLayoutMk cId="2964063122" sldId="2147483653"/>
              <ac:spMk id="3" creationId="{B81BF79D-E057-CE44-9D97-934038F08501}"/>
            </ac:spMkLst>
          </pc:spChg>
          <pc:spChg chg="mod">
            <ac:chgData name="Chandler, Melissa - Division of Assessment and Accountability Support" userId="c7c40c5a-5db2-409e-9ac5-b3fa8556cae3" providerId="ADAL" clId="{968EE33A-635A-447A-B38D-86E5BF5D3F50}" dt="2024-08-14T11:32:49.380" v="43" actId="14100"/>
            <ac:spMkLst>
              <pc:docMk/>
              <pc:sldMasterMk cId="2271339680" sldId="2147483648"/>
              <pc:sldLayoutMk cId="2964063122" sldId="2147483653"/>
              <ac:spMk id="4" creationId="{5757DC18-B0E2-5D48-BC36-CA6CE055489B}"/>
            </ac:spMkLst>
          </pc:spChg>
          <pc:spChg chg="mod">
            <ac:chgData name="Chandler, Melissa - Division of Assessment and Accountability Support" userId="c7c40c5a-5db2-409e-9ac5-b3fa8556cae3" providerId="ADAL" clId="{968EE33A-635A-447A-B38D-86E5BF5D3F50}" dt="2024-08-14T11:32:43.896" v="42" actId="14100"/>
            <ac:spMkLst>
              <pc:docMk/>
              <pc:sldMasterMk cId="2271339680" sldId="2147483648"/>
              <pc:sldLayoutMk cId="2964063122" sldId="2147483653"/>
              <ac:spMk id="5" creationId="{8D6779E1-2F41-084E-B78A-9475EADB33EA}"/>
            </ac:spMkLst>
          </pc:spChg>
          <pc:spChg chg="mod">
            <ac:chgData name="Chandler, Melissa - Division of Assessment and Accountability Support" userId="c7c40c5a-5db2-409e-9ac5-b3fa8556cae3" providerId="ADAL" clId="{968EE33A-635A-447A-B38D-86E5BF5D3F50}" dt="2024-08-14T11:32:43.896" v="42" actId="14100"/>
            <ac:spMkLst>
              <pc:docMk/>
              <pc:sldMasterMk cId="2271339680" sldId="2147483648"/>
              <pc:sldLayoutMk cId="2964063122" sldId="2147483653"/>
              <ac:spMk id="6" creationId="{B8E98414-52E5-4E4B-BD61-22E50040F5E4}"/>
            </ac:spMkLst>
          </pc:spChg>
          <pc:spChg chg="del">
            <ac:chgData name="Chandler, Melissa - Division of Assessment and Accountability Support" userId="c7c40c5a-5db2-409e-9ac5-b3fa8556cae3" providerId="ADAL" clId="{968EE33A-635A-447A-B38D-86E5BF5D3F50}" dt="2024-08-14T11:28:40.195" v="5" actId="478"/>
            <ac:spMkLst>
              <pc:docMk/>
              <pc:sldMasterMk cId="2271339680" sldId="2147483648"/>
              <pc:sldLayoutMk cId="2964063122" sldId="2147483653"/>
              <ac:spMk id="8" creationId="{69B81514-1649-6142-AC73-F89804C2EA4E}"/>
            </ac:spMkLst>
          </pc:spChg>
        </pc:sldLayoutChg>
        <pc:sldLayoutChg chg="delSp mod">
          <pc:chgData name="Chandler, Melissa - Division of Assessment and Accountability Support" userId="c7c40c5a-5db2-409e-9ac5-b3fa8556cae3" providerId="ADAL" clId="{968EE33A-635A-447A-B38D-86E5BF5D3F50}" dt="2024-08-14T11:28:43.575" v="6" actId="478"/>
          <pc:sldLayoutMkLst>
            <pc:docMk/>
            <pc:sldMasterMk cId="2271339680" sldId="2147483648"/>
            <pc:sldLayoutMk cId="3274293184" sldId="2147483654"/>
          </pc:sldLayoutMkLst>
          <pc:spChg chg="del">
            <ac:chgData name="Chandler, Melissa - Division of Assessment and Accountability Support" userId="c7c40c5a-5db2-409e-9ac5-b3fa8556cae3" providerId="ADAL" clId="{968EE33A-635A-447A-B38D-86E5BF5D3F50}" dt="2024-08-14T11:28:43.575" v="6" actId="478"/>
            <ac:spMkLst>
              <pc:docMk/>
              <pc:sldMasterMk cId="2271339680" sldId="2147483648"/>
              <pc:sldLayoutMk cId="3274293184" sldId="2147483654"/>
              <ac:spMk id="4" creationId="{E5737E07-BDE7-EE4F-A7D2-BCC968B7D3B9}"/>
            </ac:spMkLst>
          </pc:spChg>
        </pc:sldLayoutChg>
        <pc:sldLayoutChg chg="delSp mod">
          <pc:chgData name="Chandler, Melissa - Division of Assessment and Accountability Support" userId="c7c40c5a-5db2-409e-9ac5-b3fa8556cae3" providerId="ADAL" clId="{968EE33A-635A-447A-B38D-86E5BF5D3F50}" dt="2024-08-14T11:28:47.268" v="7" actId="478"/>
          <pc:sldLayoutMkLst>
            <pc:docMk/>
            <pc:sldMasterMk cId="2271339680" sldId="2147483648"/>
            <pc:sldLayoutMk cId="1203898824" sldId="2147483655"/>
          </pc:sldLayoutMkLst>
          <pc:spChg chg="del">
            <ac:chgData name="Chandler, Melissa - Division of Assessment and Accountability Support" userId="c7c40c5a-5db2-409e-9ac5-b3fa8556cae3" providerId="ADAL" clId="{968EE33A-635A-447A-B38D-86E5BF5D3F50}" dt="2024-08-14T11:28:47.268" v="7" actId="478"/>
            <ac:spMkLst>
              <pc:docMk/>
              <pc:sldMasterMk cId="2271339680" sldId="2147483648"/>
              <pc:sldLayoutMk cId="1203898824" sldId="2147483655"/>
              <ac:spMk id="3" creationId="{2363B547-38B5-CE45-9D41-AB9885E10534}"/>
            </ac:spMkLst>
          </pc:spChg>
        </pc:sldLayoutChg>
        <pc:sldLayoutChg chg="delSp mod">
          <pc:chgData name="Chandler, Melissa - Division of Assessment and Accountability Support" userId="c7c40c5a-5db2-409e-9ac5-b3fa8556cae3" providerId="ADAL" clId="{968EE33A-635A-447A-B38D-86E5BF5D3F50}" dt="2024-08-14T11:28:51.373" v="8" actId="478"/>
          <pc:sldLayoutMkLst>
            <pc:docMk/>
            <pc:sldMasterMk cId="2271339680" sldId="2147483648"/>
            <pc:sldLayoutMk cId="2832705260" sldId="2147483656"/>
          </pc:sldLayoutMkLst>
          <pc:spChg chg="del">
            <ac:chgData name="Chandler, Melissa - Division of Assessment and Accountability Support" userId="c7c40c5a-5db2-409e-9ac5-b3fa8556cae3" providerId="ADAL" clId="{968EE33A-635A-447A-B38D-86E5BF5D3F50}" dt="2024-08-14T11:28:51.373" v="8" actId="478"/>
            <ac:spMkLst>
              <pc:docMk/>
              <pc:sldMasterMk cId="2271339680" sldId="2147483648"/>
              <pc:sldLayoutMk cId="2832705260" sldId="2147483656"/>
              <ac:spMk id="6" creationId="{B023D8E5-FB74-B545-B35C-110FA0DCFD66}"/>
            </ac:spMkLst>
          </pc:spChg>
        </pc:sldLayoutChg>
        <pc:sldLayoutChg chg="delSp mod">
          <pc:chgData name="Chandler, Melissa - Division of Assessment and Accountability Support" userId="c7c40c5a-5db2-409e-9ac5-b3fa8556cae3" providerId="ADAL" clId="{968EE33A-635A-447A-B38D-86E5BF5D3F50}" dt="2024-08-14T11:28:56.455" v="9" actId="478"/>
          <pc:sldLayoutMkLst>
            <pc:docMk/>
            <pc:sldMasterMk cId="2271339680" sldId="2147483648"/>
            <pc:sldLayoutMk cId="1863610035" sldId="2147483657"/>
          </pc:sldLayoutMkLst>
          <pc:spChg chg="del">
            <ac:chgData name="Chandler, Melissa - Division of Assessment and Accountability Support" userId="c7c40c5a-5db2-409e-9ac5-b3fa8556cae3" providerId="ADAL" clId="{968EE33A-635A-447A-B38D-86E5BF5D3F50}" dt="2024-08-14T11:28:56.455" v="9" actId="478"/>
            <ac:spMkLst>
              <pc:docMk/>
              <pc:sldMasterMk cId="2271339680" sldId="2147483648"/>
              <pc:sldLayoutMk cId="1863610035" sldId="2147483657"/>
              <ac:spMk id="6" creationId="{B2BAE837-F714-D749-8672-F5ACD89ABDA3}"/>
            </ac:spMkLst>
          </pc:spChg>
        </pc:sldLayoutChg>
        <pc:sldLayoutChg chg="delSp mod">
          <pc:chgData name="Chandler, Melissa - Division of Assessment and Accountability Support" userId="c7c40c5a-5db2-409e-9ac5-b3fa8556cae3" providerId="ADAL" clId="{968EE33A-635A-447A-B38D-86E5BF5D3F50}" dt="2024-08-14T11:29:05.407" v="10" actId="478"/>
          <pc:sldLayoutMkLst>
            <pc:docMk/>
            <pc:sldMasterMk cId="2271339680" sldId="2147483648"/>
            <pc:sldLayoutMk cId="3022027907" sldId="2147483658"/>
          </pc:sldLayoutMkLst>
          <pc:spChg chg="del">
            <ac:chgData name="Chandler, Melissa - Division of Assessment and Accountability Support" userId="c7c40c5a-5db2-409e-9ac5-b3fa8556cae3" providerId="ADAL" clId="{968EE33A-635A-447A-B38D-86E5BF5D3F50}" dt="2024-08-14T11:29:05.407" v="10" actId="478"/>
            <ac:spMkLst>
              <pc:docMk/>
              <pc:sldMasterMk cId="2271339680" sldId="2147483648"/>
              <pc:sldLayoutMk cId="3022027907" sldId="2147483658"/>
              <ac:spMk id="5" creationId="{50D7C0FF-A49D-F241-8819-70F0A0CC272D}"/>
            </ac:spMkLst>
          </pc:spChg>
        </pc:sldLayoutChg>
        <pc:sldLayoutChg chg="delSp mod">
          <pc:chgData name="Chandler, Melissa - Division of Assessment and Accountability Support" userId="c7c40c5a-5db2-409e-9ac5-b3fa8556cae3" providerId="ADAL" clId="{968EE33A-635A-447A-B38D-86E5BF5D3F50}" dt="2024-08-14T11:29:09.018" v="11" actId="478"/>
          <pc:sldLayoutMkLst>
            <pc:docMk/>
            <pc:sldMasterMk cId="2271339680" sldId="2147483648"/>
            <pc:sldLayoutMk cId="2416688925" sldId="2147483659"/>
          </pc:sldLayoutMkLst>
          <pc:spChg chg="del">
            <ac:chgData name="Chandler, Melissa - Division of Assessment and Accountability Support" userId="c7c40c5a-5db2-409e-9ac5-b3fa8556cae3" providerId="ADAL" clId="{968EE33A-635A-447A-B38D-86E5BF5D3F50}" dt="2024-08-14T11:29:09.018" v="11" actId="478"/>
            <ac:spMkLst>
              <pc:docMk/>
              <pc:sldMasterMk cId="2271339680" sldId="2147483648"/>
              <pc:sldLayoutMk cId="2416688925" sldId="2147483659"/>
              <ac:spMk id="5" creationId="{09E9A9C6-28A1-0644-81AA-16813709755C}"/>
            </ac:spMkLst>
          </pc:spChg>
        </pc:sldLayoutChg>
        <pc:sldLayoutChg chg="delSp mod">
          <pc:chgData name="Chandler, Melissa - Division of Assessment and Accountability Support" userId="c7c40c5a-5db2-409e-9ac5-b3fa8556cae3" providerId="ADAL" clId="{968EE33A-635A-447A-B38D-86E5BF5D3F50}" dt="2024-08-14T11:29:12.190" v="12" actId="478"/>
          <pc:sldLayoutMkLst>
            <pc:docMk/>
            <pc:sldMasterMk cId="2271339680" sldId="2147483648"/>
            <pc:sldLayoutMk cId="3548987173" sldId="2147483660"/>
          </pc:sldLayoutMkLst>
          <pc:spChg chg="del">
            <ac:chgData name="Chandler, Melissa - Division of Assessment and Accountability Support" userId="c7c40c5a-5db2-409e-9ac5-b3fa8556cae3" providerId="ADAL" clId="{968EE33A-635A-447A-B38D-86E5BF5D3F50}" dt="2024-08-14T11:29:12.190" v="12" actId="478"/>
            <ac:spMkLst>
              <pc:docMk/>
              <pc:sldMasterMk cId="2271339680" sldId="2147483648"/>
              <pc:sldLayoutMk cId="3548987173" sldId="2147483660"/>
              <ac:spMk id="4" creationId="{00000000-0000-0000-0000-000000000000}"/>
            </ac:spMkLst>
          </pc:spChg>
        </pc:sldLayoutChg>
        <pc:sldLayoutChg chg="delSp mod">
          <pc:chgData name="Chandler, Melissa - Division of Assessment and Accountability Support" userId="c7c40c5a-5db2-409e-9ac5-b3fa8556cae3" providerId="ADAL" clId="{968EE33A-635A-447A-B38D-86E5BF5D3F50}" dt="2024-08-14T11:29:15.672" v="13" actId="478"/>
          <pc:sldLayoutMkLst>
            <pc:docMk/>
            <pc:sldMasterMk cId="2271339680" sldId="2147483648"/>
            <pc:sldLayoutMk cId="3212224730" sldId="2147483661"/>
          </pc:sldLayoutMkLst>
          <pc:spChg chg="del">
            <ac:chgData name="Chandler, Melissa - Division of Assessment and Accountability Support" userId="c7c40c5a-5db2-409e-9ac5-b3fa8556cae3" providerId="ADAL" clId="{968EE33A-635A-447A-B38D-86E5BF5D3F50}" dt="2024-08-14T11:29:15.672" v="13" actId="478"/>
            <ac:spMkLst>
              <pc:docMk/>
              <pc:sldMasterMk cId="2271339680" sldId="2147483648"/>
              <pc:sldLayoutMk cId="3212224730" sldId="2147483661"/>
              <ac:spMk id="7" creationId="{00000000-0000-0000-0000-000000000000}"/>
            </ac:spMkLst>
          </pc:spChg>
        </pc:sldLayoutChg>
        <pc:sldLayoutChg chg="delSp mod">
          <pc:chgData name="Chandler, Melissa - Division of Assessment and Accountability Support" userId="c7c40c5a-5db2-409e-9ac5-b3fa8556cae3" providerId="ADAL" clId="{968EE33A-635A-447A-B38D-86E5BF5D3F50}" dt="2024-08-14T11:29:49.180" v="18" actId="478"/>
          <pc:sldLayoutMkLst>
            <pc:docMk/>
            <pc:sldMasterMk cId="2271339680" sldId="2147483648"/>
            <pc:sldLayoutMk cId="1194597589" sldId="2147483662"/>
          </pc:sldLayoutMkLst>
          <pc:spChg chg="del">
            <ac:chgData name="Chandler, Melissa - Division of Assessment and Accountability Support" userId="c7c40c5a-5db2-409e-9ac5-b3fa8556cae3" providerId="ADAL" clId="{968EE33A-635A-447A-B38D-86E5BF5D3F50}" dt="2024-08-14T11:29:26.190" v="15" actId="478"/>
            <ac:spMkLst>
              <pc:docMk/>
              <pc:sldMasterMk cId="2271339680" sldId="2147483648"/>
              <pc:sldLayoutMk cId="1194597589" sldId="2147483662"/>
              <ac:spMk id="5" creationId="{00000000-0000-0000-0000-000000000000}"/>
            </ac:spMkLst>
          </pc:spChg>
          <pc:spChg chg="del">
            <ac:chgData name="Chandler, Melissa - Division of Assessment and Accountability Support" userId="c7c40c5a-5db2-409e-9ac5-b3fa8556cae3" providerId="ADAL" clId="{968EE33A-635A-447A-B38D-86E5BF5D3F50}" dt="2024-08-14T11:29:21.726" v="14" actId="478"/>
            <ac:spMkLst>
              <pc:docMk/>
              <pc:sldMasterMk cId="2271339680" sldId="2147483648"/>
              <pc:sldLayoutMk cId="1194597589" sldId="2147483662"/>
              <ac:spMk id="6" creationId="{00000000-0000-0000-0000-000000000000}"/>
            </ac:spMkLst>
          </pc:spChg>
          <pc:spChg chg="del">
            <ac:chgData name="Chandler, Melissa - Division of Assessment and Accountability Support" userId="c7c40c5a-5db2-409e-9ac5-b3fa8556cae3" providerId="ADAL" clId="{968EE33A-635A-447A-B38D-86E5BF5D3F50}" dt="2024-08-14T11:29:49.180" v="18" actId="478"/>
            <ac:spMkLst>
              <pc:docMk/>
              <pc:sldMasterMk cId="2271339680" sldId="2147483648"/>
              <pc:sldLayoutMk cId="1194597589" sldId="2147483662"/>
              <ac:spMk id="7" creationId="{00000000-0000-0000-0000-000000000000}"/>
            </ac:spMkLst>
          </pc:spChg>
        </pc:sldLayoutChg>
      </pc:sldMasterChg>
      <pc:sldMasterChg chg="delSp mod">
        <pc:chgData name="Chandler, Melissa - Division of Assessment and Accountability Support" userId="c7c40c5a-5db2-409e-9ac5-b3fa8556cae3" providerId="ADAL" clId="{968EE33A-635A-447A-B38D-86E5BF5D3F50}" dt="2024-08-14T11:29:39.346" v="17" actId="6013"/>
        <pc:sldMasterMkLst>
          <pc:docMk/>
          <pc:sldMasterMk cId="2837382363" sldId="2147483663"/>
        </pc:sldMasterMkLst>
        <pc:spChg chg="del">
          <ac:chgData name="Chandler, Melissa - Division of Assessment and Accountability Support" userId="c7c40c5a-5db2-409e-9ac5-b3fa8556cae3" providerId="ADAL" clId="{968EE33A-635A-447A-B38D-86E5BF5D3F50}" dt="2024-08-14T11:29:35.727" v="16" actId="478"/>
          <ac:spMkLst>
            <pc:docMk/>
            <pc:sldMasterMk cId="2837382363" sldId="2147483663"/>
            <ac:spMk id="5" creationId="{CCC268BD-BE55-F341-B9D2-8E463FCF8391}"/>
          </ac:spMkLst>
        </pc:spChg>
      </pc:sldMasterChg>
    </pc:docChg>
  </pc:docChgLst>
  <pc:docChgLst>
    <pc:chgData name="Avery, Devon - Division of Assessment and Accountability Support" userId="S::devon.avery@education.ky.gov::ea78a75c-c17e-4901-bc17-b64bcd9c9f6d" providerId="AD" clId="Web-{9218A5B7-1C6B-6761-6182-6D39C4E56006}"/>
    <pc:docChg chg="mod">
      <pc:chgData name="Avery, Devon - Division of Assessment and Accountability Support" userId="S::devon.avery@education.ky.gov::ea78a75c-c17e-4901-bc17-b64bcd9c9f6d" providerId="AD" clId="Web-{9218A5B7-1C6B-6761-6182-6D39C4E56006}" dt="2024-08-15T13:14:43.020" v="0"/>
      <pc:docMkLst>
        <pc:docMk/>
      </pc:docMkLst>
    </pc:docChg>
  </pc:docChgLst>
  <pc:docChgLst>
    <pc:chgData name="Savage, Shara - Division of Assessment and Accountability Support" userId="S::shara.savage@education.ky.gov::71eadb16-699f-453e-81d8-c9ac7aaf2dd6" providerId="AD" clId="Web-{66CD4164-A3F3-C81C-B263-E0BA89C8F8FD}"/>
    <pc:docChg chg="mod">
      <pc:chgData name="Savage, Shara - Division of Assessment and Accountability Support" userId="S::shara.savage@education.ky.gov::71eadb16-699f-453e-81d8-c9ac7aaf2dd6" providerId="AD" clId="Web-{66CD4164-A3F3-C81C-B263-E0BA89C8F8FD}" dt="2024-08-15T19:16:46.322" v="0"/>
      <pc:docMkLst>
        <pc:docMk/>
      </pc:docMkLst>
    </pc:docChg>
  </pc:docChgLst>
  <pc:docChgLst>
    <pc:chgData name="jacqueline.norman@uky.edu" userId="S::urn:spo:guest#jacqueline.norman@uky.edu::" providerId="AD" clId="Web-{20CE44E8-3C39-73CE-69B7-CA2670EE81DE}"/>
    <pc:docChg chg="mod">
      <pc:chgData name="jacqueline.norman@uky.edu" userId="S::urn:spo:guest#jacqueline.norman@uky.edu::" providerId="AD" clId="Web-{20CE44E8-3C39-73CE-69B7-CA2670EE81DE}" dt="2024-08-13T12:29:23.995" v="0"/>
      <pc:docMkLst>
        <pc:docMk/>
      </pc:docMkLst>
    </pc:docChg>
  </pc:docChgLst>
  <pc:docChgLst>
    <pc:chgData name="Savage, Shara - Division of Assessment and Accountability Support" userId="71eadb16-699f-453e-81d8-c9ac7aaf2dd6" providerId="ADAL" clId="{8A826698-2F68-4A81-993E-68F4F2D1EF12}"/>
    <pc:docChg chg="undo custSel modSld">
      <pc:chgData name="Savage, Shara - Division of Assessment and Accountability Support" userId="71eadb16-699f-453e-81d8-c9ac7aaf2dd6" providerId="ADAL" clId="{8A826698-2F68-4A81-993E-68F4F2D1EF12}" dt="2024-08-15T19:22:36.426" v="207"/>
      <pc:docMkLst>
        <pc:docMk/>
      </pc:docMkLst>
      <pc:sldChg chg="addCm modCm modNotesTx">
        <pc:chgData name="Savage, Shara - Division of Assessment and Accountability Support" userId="71eadb16-699f-453e-81d8-c9ac7aaf2dd6" providerId="ADAL" clId="{8A826698-2F68-4A81-993E-68F4F2D1EF12}" dt="2024-08-13T22:36:42.510" v="113"/>
        <pc:sldMkLst>
          <pc:docMk/>
          <pc:sldMk cId="0" sldId="25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8A826698-2F68-4A81-993E-68F4F2D1EF12}" dt="2024-08-13T22:36:42.510" v="113"/>
              <pc2:cmMkLst xmlns:pc2="http://schemas.microsoft.com/office/powerpoint/2019/9/main/command">
                <pc:docMk/>
                <pc:sldMk cId="0" sldId="259"/>
                <pc2:cmMk id="{B534412D-EC0C-4C3E-9456-29FEC8FDB92A}"/>
              </pc2:cmMkLst>
              <pc226:cmRplyChg chg="add">
                <pc226:chgData name="Savage, Shara - Division of Assessment and Accountability Support" userId="71eadb16-699f-453e-81d8-c9ac7aaf2dd6" providerId="ADAL" clId="{8A826698-2F68-4A81-993E-68F4F2D1EF12}" dt="2024-08-13T22:36:42.510" v="113"/>
                <pc2:cmRplyMkLst xmlns:pc2="http://schemas.microsoft.com/office/powerpoint/2019/9/main/command">
                  <pc:docMk/>
                  <pc:sldMk cId="0" sldId="259"/>
                  <pc2:cmMk id="{B534412D-EC0C-4C3E-9456-29FEC8FDB92A}"/>
                  <pc2:cmRplyMk id="{DDC2B692-2554-4475-A69A-C4677A249ED2}"/>
                </pc2:cmRplyMkLst>
              </pc226:cmRplyChg>
            </pc226:cmChg>
            <pc226:cmChg xmlns:pc226="http://schemas.microsoft.com/office/powerpoint/2022/06/main/command" chg="add">
              <pc226:chgData name="Savage, Shara - Division of Assessment and Accountability Support" userId="71eadb16-699f-453e-81d8-c9ac7aaf2dd6" providerId="ADAL" clId="{8A826698-2F68-4A81-993E-68F4F2D1EF12}" dt="2024-08-13T22:26:14.081" v="44"/>
              <pc2:cmMkLst xmlns:pc2="http://schemas.microsoft.com/office/powerpoint/2019/9/main/command">
                <pc:docMk/>
                <pc:sldMk cId="0" sldId="259"/>
                <pc2:cmMk id="{A90BD8A4-BA49-470A-93D3-78FEAB0042DD}"/>
              </pc2:cmMkLst>
            </pc226:cmChg>
          </p:ext>
        </pc:extLst>
      </pc:sldChg>
      <pc:sldChg chg="modSp mod addCm modNotesTx">
        <pc:chgData name="Savage, Shara - Division of Assessment and Accountability Support" userId="71eadb16-699f-453e-81d8-c9ac7aaf2dd6" providerId="ADAL" clId="{8A826698-2F68-4A81-993E-68F4F2D1EF12}" dt="2024-08-13T22:28:42.750" v="45"/>
        <pc:sldMkLst>
          <pc:docMk/>
          <pc:sldMk cId="3477655453" sldId="265"/>
        </pc:sldMkLst>
        <pc:spChg chg="mod">
          <ac:chgData name="Savage, Shara - Division of Assessment and Accountability Support" userId="71eadb16-699f-453e-81d8-c9ac7aaf2dd6" providerId="ADAL" clId="{8A826698-2F68-4A81-993E-68F4F2D1EF12}" dt="2024-08-13T22:16:39.214" v="12" actId="14100"/>
          <ac:spMkLst>
            <pc:docMk/>
            <pc:sldMk cId="3477655453" sldId="265"/>
            <ac:spMk id="13" creationId="{00000000-0000-0000-0000-000000000000}"/>
          </ac:spMkLst>
        </pc:spChg>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8A826698-2F68-4A81-993E-68F4F2D1EF12}" dt="2024-08-13T22:28:42.750" v="45"/>
              <pc2:cmMkLst xmlns:pc2="http://schemas.microsoft.com/office/powerpoint/2019/9/main/command">
                <pc:docMk/>
                <pc:sldMk cId="3477655453" sldId="265"/>
                <pc2:cmMk id="{28B9289E-9862-4752-A589-F4221DA60285}"/>
              </pc2:cmMkLst>
            </pc226:cmChg>
          </p:ext>
        </pc:extLst>
      </pc:sldChg>
      <pc:sldChg chg="modSp mod modCm modNotesTx">
        <pc:chgData name="Savage, Shara - Division of Assessment and Accountability Support" userId="71eadb16-699f-453e-81d8-c9ac7aaf2dd6" providerId="ADAL" clId="{8A826698-2F68-4A81-993E-68F4F2D1EF12}" dt="2024-08-15T19:20:02.089" v="202"/>
        <pc:sldMkLst>
          <pc:docMk/>
          <pc:sldMk cId="612955391" sldId="268"/>
        </pc:sldMkLst>
        <pc:spChg chg="mod">
          <ac:chgData name="Savage, Shara - Division of Assessment and Accountability Support" userId="71eadb16-699f-453e-81d8-c9ac7aaf2dd6" providerId="ADAL" clId="{8A826698-2F68-4A81-993E-68F4F2D1EF12}" dt="2024-08-13T22:56:20.424" v="173" actId="14100"/>
          <ac:spMkLst>
            <pc:docMk/>
            <pc:sldMk cId="612955391" sldId="268"/>
            <ac:spMk id="14" creationId="{00000000-0000-0000-0000-000000000000}"/>
          </ac:spMkLst>
        </pc:spChg>
        <pc:extLst>
          <p:ext xmlns:p="http://schemas.openxmlformats.org/presentationml/2006/main" uri="{D6D511B9-2390-475A-947B-AFAB55BFBCF1}">
            <pc226:cmChg xmlns:pc226="http://schemas.microsoft.com/office/powerpoint/2022/06/main/command" chg="">
              <pc226:chgData name="Savage, Shara - Division of Assessment and Accountability Support" userId="71eadb16-699f-453e-81d8-c9ac7aaf2dd6" providerId="ADAL" clId="{8A826698-2F68-4A81-993E-68F4F2D1EF12}" dt="2024-08-15T19:20:02.089" v="202"/>
              <pc2:cmMkLst xmlns:pc2="http://schemas.microsoft.com/office/powerpoint/2019/9/main/command">
                <pc:docMk/>
                <pc:sldMk cId="612955391" sldId="268"/>
                <pc2:cmMk id="{02618963-C8F3-4E2B-AD9B-D172DDA1F518}"/>
              </pc2:cmMkLst>
              <pc226:cmRplyChg chg="add">
                <pc226:chgData name="Savage, Shara - Division of Assessment and Accountability Support" userId="71eadb16-699f-453e-81d8-c9ac7aaf2dd6" providerId="ADAL" clId="{8A826698-2F68-4A81-993E-68F4F2D1EF12}" dt="2024-08-15T19:20:02.089" v="202"/>
                <pc2:cmRplyMkLst xmlns:pc2="http://schemas.microsoft.com/office/powerpoint/2019/9/main/command">
                  <pc:docMk/>
                  <pc:sldMk cId="612955391" sldId="268"/>
                  <pc2:cmMk id="{02618963-C8F3-4E2B-AD9B-D172DDA1F518}"/>
                  <pc2:cmRplyMk id="{AFB53BDD-F182-43AC-B846-DF1AB9542F4D}"/>
                </pc2:cmRplyMkLst>
              </pc226:cmRplyChg>
            </pc226:cmChg>
          </p:ext>
        </pc:extLst>
      </pc:sldChg>
      <pc:sldChg chg="modCm">
        <pc:chgData name="Savage, Shara - Division of Assessment and Accountability Support" userId="71eadb16-699f-453e-81d8-c9ac7aaf2dd6" providerId="ADAL" clId="{8A826698-2F68-4A81-993E-68F4F2D1EF12}" dt="2024-08-15T19:20:20.900" v="203"/>
        <pc:sldMkLst>
          <pc:docMk/>
          <pc:sldMk cId="170908529" sldId="270"/>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71eadb16-699f-453e-81d8-c9ac7aaf2dd6" providerId="ADAL" clId="{8A826698-2F68-4A81-993E-68F4F2D1EF12}" dt="2024-08-15T19:20:20.900" v="203"/>
              <pc2:cmMkLst xmlns:pc2="http://schemas.microsoft.com/office/powerpoint/2019/9/main/command">
                <pc:docMk/>
                <pc:sldMk cId="170908529" sldId="270"/>
                <pc2:cmMk id="{2092F5B4-9228-4108-8837-17A4DBC9B019}"/>
              </pc2:cmMkLst>
              <pc226:cmRplyChg chg="add">
                <pc226:chgData name="Savage, Shara - Division of Assessment and Accountability Support" userId="71eadb16-699f-453e-81d8-c9ac7aaf2dd6" providerId="ADAL" clId="{8A826698-2F68-4A81-993E-68F4F2D1EF12}" dt="2024-08-15T19:20:20.900" v="203"/>
                <pc2:cmRplyMkLst xmlns:pc2="http://schemas.microsoft.com/office/powerpoint/2019/9/main/command">
                  <pc:docMk/>
                  <pc:sldMk cId="170908529" sldId="270"/>
                  <pc2:cmMk id="{2092F5B4-9228-4108-8837-17A4DBC9B019}"/>
                  <pc2:cmRplyMk id="{906933E1-FC44-4BA1-863C-6E8BEA637E28}"/>
                </pc2:cmRplyMkLst>
              </pc226:cmRplyChg>
            </pc226:cmChg>
          </p:ext>
        </pc:extLst>
      </pc:sldChg>
      <pc:sldChg chg="modSp mod">
        <pc:chgData name="Savage, Shara - Division of Assessment and Accountability Support" userId="71eadb16-699f-453e-81d8-c9ac7aaf2dd6" providerId="ADAL" clId="{8A826698-2F68-4A81-993E-68F4F2D1EF12}" dt="2024-08-13T23:00:15.286" v="177" actId="20577"/>
        <pc:sldMkLst>
          <pc:docMk/>
          <pc:sldMk cId="280957694" sldId="279"/>
        </pc:sldMkLst>
        <pc:spChg chg="mod">
          <ac:chgData name="Savage, Shara - Division of Assessment and Accountability Support" userId="71eadb16-699f-453e-81d8-c9ac7aaf2dd6" providerId="ADAL" clId="{8A826698-2F68-4A81-993E-68F4F2D1EF12}" dt="2024-08-13T23:00:15.286" v="177" actId="20577"/>
          <ac:spMkLst>
            <pc:docMk/>
            <pc:sldMk cId="280957694" sldId="279"/>
            <ac:spMk id="3" creationId="{00000000-0000-0000-0000-000000000000}"/>
          </ac:spMkLst>
        </pc:spChg>
      </pc:sldChg>
      <pc:sldChg chg="modSp mod">
        <pc:chgData name="Savage, Shara - Division of Assessment and Accountability Support" userId="71eadb16-699f-453e-81d8-c9ac7aaf2dd6" providerId="ADAL" clId="{8A826698-2F68-4A81-993E-68F4F2D1EF12}" dt="2024-08-13T23:00:48.567" v="182" actId="20577"/>
        <pc:sldMkLst>
          <pc:docMk/>
          <pc:sldMk cId="992295482" sldId="282"/>
        </pc:sldMkLst>
        <pc:spChg chg="mod">
          <ac:chgData name="Savage, Shara - Division of Assessment and Accountability Support" userId="71eadb16-699f-453e-81d8-c9ac7aaf2dd6" providerId="ADAL" clId="{8A826698-2F68-4A81-993E-68F4F2D1EF12}" dt="2024-08-13T23:00:48.567" v="182" actId="20577"/>
          <ac:spMkLst>
            <pc:docMk/>
            <pc:sldMk cId="992295482" sldId="282"/>
            <ac:spMk id="5123" creationId="{00000000-0000-0000-0000-000000000000}"/>
          </ac:spMkLst>
        </pc:spChg>
      </pc:sldChg>
      <pc:sldChg chg="modSp mod modNotesTx">
        <pc:chgData name="Savage, Shara - Division of Assessment and Accountability Support" userId="71eadb16-699f-453e-81d8-c9ac7aaf2dd6" providerId="ADAL" clId="{8A826698-2F68-4A81-993E-68F4F2D1EF12}" dt="2024-08-13T23:03:28.911" v="199" actId="20577"/>
        <pc:sldMkLst>
          <pc:docMk/>
          <pc:sldMk cId="1559809065" sldId="284"/>
        </pc:sldMkLst>
        <pc:spChg chg="mod">
          <ac:chgData name="Savage, Shara - Division of Assessment and Accountability Support" userId="71eadb16-699f-453e-81d8-c9ac7aaf2dd6" providerId="ADAL" clId="{8A826698-2F68-4A81-993E-68F4F2D1EF12}" dt="2024-08-13T23:03:28.911" v="199" actId="20577"/>
          <ac:spMkLst>
            <pc:docMk/>
            <pc:sldMk cId="1559809065" sldId="284"/>
            <ac:spMk id="3" creationId="{00000000-0000-0000-0000-000000000000}"/>
          </ac:spMkLst>
        </pc:spChg>
      </pc:sldChg>
      <pc:sldChg chg="modCm">
        <pc:chgData name="Savage, Shara - Division of Assessment and Accountability Support" userId="71eadb16-699f-453e-81d8-c9ac7aaf2dd6" providerId="ADAL" clId="{8A826698-2F68-4A81-993E-68F4F2D1EF12}" dt="2024-08-15T19:22:16.042" v="205"/>
        <pc:sldMkLst>
          <pc:docMk/>
          <pc:sldMk cId="3127360846" sldId="292"/>
        </pc:sldMkLst>
        <pc:extLst>
          <p:ext xmlns:p="http://schemas.openxmlformats.org/presentationml/2006/main" uri="{D6D511B9-2390-475A-947B-AFAB55BFBCF1}">
            <pc226:cmChg xmlns:pc226="http://schemas.microsoft.com/office/powerpoint/2022/06/main/command" chg="mod modRxn">
              <pc226:chgData name="Savage, Shara - Division of Assessment and Accountability Support" userId="71eadb16-699f-453e-81d8-c9ac7aaf2dd6" providerId="ADAL" clId="{8A826698-2F68-4A81-993E-68F4F2D1EF12}" dt="2024-08-15T19:22:16.042" v="205"/>
              <pc2:cmMkLst xmlns:pc2="http://schemas.microsoft.com/office/powerpoint/2019/9/main/command">
                <pc:docMk/>
                <pc:sldMk cId="3127360846" sldId="292"/>
                <pc2:cmMk id="{D57B46DD-B37B-4D57-ABFD-AE2BE32848A8}"/>
              </pc2:cmMkLst>
            </pc226:cmChg>
          </p:ext>
        </pc:extLst>
      </pc:sldChg>
      <pc:sldChg chg="modCm">
        <pc:chgData name="Savage, Shara - Division of Assessment and Accountability Support" userId="71eadb16-699f-453e-81d8-c9ac7aaf2dd6" providerId="ADAL" clId="{8A826698-2F68-4A81-993E-68F4F2D1EF12}" dt="2024-08-15T19:22:36.426" v="207"/>
        <pc:sldMkLst>
          <pc:docMk/>
          <pc:sldMk cId="1227877192" sldId="293"/>
        </pc:sldMkLst>
        <pc:extLst>
          <p:ext xmlns:p="http://schemas.openxmlformats.org/presentationml/2006/main" uri="{D6D511B9-2390-475A-947B-AFAB55BFBCF1}">
            <pc226:cmChg xmlns:pc226="http://schemas.microsoft.com/office/powerpoint/2022/06/main/command" chg="mod modRxn">
              <pc226:chgData name="Savage, Shara - Division of Assessment and Accountability Support" userId="71eadb16-699f-453e-81d8-c9ac7aaf2dd6" providerId="ADAL" clId="{8A826698-2F68-4A81-993E-68F4F2D1EF12}" dt="2024-08-15T19:22:36.426" v="207"/>
              <pc2:cmMkLst xmlns:pc2="http://schemas.microsoft.com/office/powerpoint/2019/9/main/command">
                <pc:docMk/>
                <pc:sldMk cId="1227877192" sldId="293"/>
                <pc2:cmMk id="{39C9FEA3-1F14-44B2-BB31-FB08C64F3B4A}"/>
              </pc2:cmMkLst>
            </pc226:cmChg>
            <pc226:cmChg xmlns:pc226="http://schemas.microsoft.com/office/powerpoint/2022/06/main/command" chg="">
              <pc226:chgData name="Savage, Shara - Division of Assessment and Accountability Support" userId="71eadb16-699f-453e-81d8-c9ac7aaf2dd6" providerId="ADAL" clId="{8A826698-2F68-4A81-993E-68F4F2D1EF12}" dt="2024-08-15T19:22:34.567" v="206"/>
              <pc2:cmMkLst xmlns:pc2="http://schemas.microsoft.com/office/powerpoint/2019/9/main/command">
                <pc:docMk/>
                <pc:sldMk cId="1227877192" sldId="293"/>
                <pc2:cmMk id="{140840F6-17C5-4CCE-8A21-3F921A953261}"/>
              </pc2:cmMkLst>
              <pc226:cmRplyChg chg="add">
                <pc226:chgData name="Savage, Shara - Division of Assessment and Accountability Support" userId="71eadb16-699f-453e-81d8-c9ac7aaf2dd6" providerId="ADAL" clId="{8A826698-2F68-4A81-993E-68F4F2D1EF12}" dt="2024-08-15T19:22:34.567" v="206"/>
                <pc2:cmRplyMkLst xmlns:pc2="http://schemas.microsoft.com/office/powerpoint/2019/9/main/command">
                  <pc:docMk/>
                  <pc:sldMk cId="1227877192" sldId="293"/>
                  <pc2:cmMk id="{140840F6-17C5-4CCE-8A21-3F921A953261}"/>
                  <pc2:cmRplyMk id="{2F981D30-CD25-43A6-B95A-BD5DF00862CC}"/>
                </pc2:cmRplyMkLst>
              </pc226:cmRplyChg>
            </pc226:cmChg>
          </p:ext>
        </pc:extLst>
      </pc:sldChg>
      <pc:sldChg chg="addCm modCm">
        <pc:chgData name="Savage, Shara - Division of Assessment and Accountability Support" userId="71eadb16-699f-453e-81d8-c9ac7aaf2dd6" providerId="ADAL" clId="{8A826698-2F68-4A81-993E-68F4F2D1EF12}" dt="2024-08-13T22:35:45.888" v="112"/>
        <pc:sldMkLst>
          <pc:docMk/>
          <pc:sldMk cId="806852799" sldId="294"/>
        </pc:sldMkLst>
        <pc:extLst>
          <p:ext xmlns:p="http://schemas.openxmlformats.org/presentationml/2006/main" uri="{D6D511B9-2390-475A-947B-AFAB55BFBCF1}">
            <pc226:cmChg xmlns:pc226="http://schemas.microsoft.com/office/powerpoint/2022/06/main/command" chg="add mod">
              <pc226:chgData name="Savage, Shara - Division of Assessment and Accountability Support" userId="71eadb16-699f-453e-81d8-c9ac7aaf2dd6" providerId="ADAL" clId="{8A826698-2F68-4A81-993E-68F4F2D1EF12}" dt="2024-08-13T22:35:45.888" v="112"/>
              <pc2:cmMkLst xmlns:pc2="http://schemas.microsoft.com/office/powerpoint/2019/9/main/command">
                <pc:docMk/>
                <pc:sldMk cId="806852799" sldId="294"/>
                <pc2:cmMk id="{0BD80260-C65F-4439-9FA0-7BB88046FF10}"/>
              </pc2:cmMkLst>
            </pc226:cmChg>
          </p:ext>
        </pc:extLst>
      </pc:sldChg>
      <pc:sldChg chg="addCm modNotesTx">
        <pc:chgData name="Savage, Shara - Division of Assessment and Accountability Support" userId="71eadb16-699f-453e-81d8-c9ac7aaf2dd6" providerId="ADAL" clId="{8A826698-2F68-4A81-993E-68F4F2D1EF12}" dt="2024-08-15T19:18:38.973" v="200"/>
        <pc:sldMkLst>
          <pc:docMk/>
          <pc:sldMk cId="4242596868" sldId="295"/>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8A826698-2F68-4A81-993E-68F4F2D1EF12}" dt="2024-08-15T19:18:38.973" v="200"/>
              <pc2:cmMkLst xmlns:pc2="http://schemas.microsoft.com/office/powerpoint/2019/9/main/command">
                <pc:docMk/>
                <pc:sldMk cId="4242596868" sldId="295"/>
                <pc2:cmMk id="{447BCD5E-D000-45E0-AF3B-461D6121515D}"/>
              </pc2:cmMkLst>
            </pc226:cmChg>
            <pc226:cmChg xmlns:pc226="http://schemas.microsoft.com/office/powerpoint/2022/06/main/command" chg="add">
              <pc226:chgData name="Savage, Shara - Division of Assessment and Accountability Support" userId="71eadb16-699f-453e-81d8-c9ac7aaf2dd6" providerId="ADAL" clId="{8A826698-2F68-4A81-993E-68F4F2D1EF12}" dt="2024-08-13T22:21:55.864" v="38"/>
              <pc2:cmMkLst xmlns:pc2="http://schemas.microsoft.com/office/powerpoint/2019/9/main/command">
                <pc:docMk/>
                <pc:sldMk cId="4242596868" sldId="295"/>
                <pc2:cmMk id="{F07CC063-612B-4954-B465-E35C7C1A28F3}"/>
              </pc2:cmMkLst>
            </pc226:cmChg>
          </p:ext>
        </pc:extLst>
      </pc:sldChg>
      <pc:sldChg chg="modCm">
        <pc:chgData name="Savage, Shara - Division of Assessment and Accountability Support" userId="71eadb16-699f-453e-81d8-c9ac7aaf2dd6" providerId="ADAL" clId="{8A826698-2F68-4A81-993E-68F4F2D1EF12}" dt="2024-08-15T19:18:58.553" v="201"/>
        <pc:sldMkLst>
          <pc:docMk/>
          <pc:sldMk cId="294927320" sldId="296"/>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71eadb16-699f-453e-81d8-c9ac7aaf2dd6" providerId="ADAL" clId="{8A826698-2F68-4A81-993E-68F4F2D1EF12}" dt="2024-08-15T19:18:58.553" v="201"/>
              <pc2:cmMkLst xmlns:pc2="http://schemas.microsoft.com/office/powerpoint/2019/9/main/command">
                <pc:docMk/>
                <pc:sldMk cId="294927320" sldId="296"/>
                <pc2:cmMk id="{FC794C5A-9F8F-4815-A1E4-7B86852DDC7D}"/>
              </pc2:cmMkLst>
              <pc226:cmRplyChg chg="add">
                <pc226:chgData name="Savage, Shara - Division of Assessment and Accountability Support" userId="71eadb16-699f-453e-81d8-c9ac7aaf2dd6" providerId="ADAL" clId="{8A826698-2F68-4A81-993E-68F4F2D1EF12}" dt="2024-08-15T19:18:58.553" v="201"/>
                <pc2:cmRplyMkLst xmlns:pc2="http://schemas.microsoft.com/office/powerpoint/2019/9/main/command">
                  <pc:docMk/>
                  <pc:sldMk cId="294927320" sldId="296"/>
                  <pc2:cmMk id="{FC794C5A-9F8F-4815-A1E4-7B86852DDC7D}"/>
                  <pc2:cmRplyMk id="{37061411-11A2-46D2-84C0-9971DB5C79AB}"/>
                </pc2:cmRplyMkLst>
              </pc226:cmRplyChg>
            </pc226:cmChg>
          </p:ext>
        </pc:extLst>
      </pc:sldChg>
      <pc:sldChg chg="modCm modNotesTx">
        <pc:chgData name="Savage, Shara - Division of Assessment and Accountability Support" userId="71eadb16-699f-453e-81d8-c9ac7aaf2dd6" providerId="ADAL" clId="{8A826698-2F68-4A81-993E-68F4F2D1EF12}" dt="2024-08-15T19:22:04.324" v="204"/>
        <pc:sldMkLst>
          <pc:docMk/>
          <pc:sldMk cId="1274010864" sldId="300"/>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71eadb16-699f-453e-81d8-c9ac7aaf2dd6" providerId="ADAL" clId="{8A826698-2F68-4A81-993E-68F4F2D1EF12}" dt="2024-08-15T19:22:04.324" v="204"/>
              <pc2:cmMkLst xmlns:pc2="http://schemas.microsoft.com/office/powerpoint/2019/9/main/command">
                <pc:docMk/>
                <pc:sldMk cId="1274010864" sldId="300"/>
                <pc2:cmMk id="{BBB24598-C60D-43A5-9AD7-7D198D21C8EB}"/>
              </pc2:cmMkLst>
              <pc226:cmRplyChg chg="add">
                <pc226:chgData name="Savage, Shara - Division of Assessment and Accountability Support" userId="71eadb16-699f-453e-81d8-c9ac7aaf2dd6" providerId="ADAL" clId="{8A826698-2F68-4A81-993E-68F4F2D1EF12}" dt="2024-08-15T19:22:04.324" v="204"/>
                <pc2:cmRplyMkLst xmlns:pc2="http://schemas.microsoft.com/office/powerpoint/2019/9/main/command">
                  <pc:docMk/>
                  <pc:sldMk cId="1274010864" sldId="300"/>
                  <pc2:cmMk id="{BBB24598-C60D-43A5-9AD7-7D198D21C8EB}"/>
                  <pc2:cmRplyMk id="{8D123E2C-056C-4DD6-9F44-84CC7DCBDBF5}"/>
                </pc2:cmRplyMkLst>
              </pc226:cmRplyChg>
            </pc226:cmChg>
          </p:ext>
        </pc:extLst>
      </pc:sldChg>
      <pc:sldChg chg="modNotesTx">
        <pc:chgData name="Savage, Shara - Division of Assessment and Accountability Support" userId="71eadb16-699f-453e-81d8-c9ac7aaf2dd6" providerId="ADAL" clId="{8A826698-2F68-4A81-993E-68F4F2D1EF12}" dt="2024-08-13T22:18:53.072" v="33" actId="20577"/>
        <pc:sldMkLst>
          <pc:docMk/>
          <pc:sldMk cId="2376845733" sldId="302"/>
        </pc:sldMkLst>
      </pc:sldChg>
      <pc:sldChg chg="addCm modNotesTx">
        <pc:chgData name="Savage, Shara - Division of Assessment and Accountability Support" userId="71eadb16-699f-453e-81d8-c9ac7aaf2dd6" providerId="ADAL" clId="{8A826698-2F68-4A81-993E-68F4F2D1EF12}" dt="2024-08-13T22:51:57.814" v="152"/>
        <pc:sldMkLst>
          <pc:docMk/>
          <pc:sldMk cId="2147258907" sldId="304"/>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8A826698-2F68-4A81-993E-68F4F2D1EF12}" dt="2024-08-13T22:51:57.814" v="152"/>
              <pc2:cmMkLst xmlns:pc2="http://schemas.microsoft.com/office/powerpoint/2019/9/main/command">
                <pc:docMk/>
                <pc:sldMk cId="2147258907" sldId="304"/>
                <pc2:cmMk id="{191B9869-E417-43C1-8769-D93BAA1675E6}"/>
              </pc2:cmMkLst>
            </pc226:cmChg>
          </p:ext>
        </pc:extLst>
      </pc:sldChg>
    </pc:docChg>
  </pc:docChgLst>
  <pc:docChgLst>
    <pc:chgData name="Riley, Ben - Division of Assessment and Accountability Support" userId="4cd6cdff-1273-49fa-8860-d0f5fa3fb9f7" providerId="ADAL" clId="{C45CC28C-CC7E-4990-B53A-BD39E227A060}"/>
    <pc:docChg chg="modSld">
      <pc:chgData name="Riley, Ben - Division of Assessment and Accountability Support" userId="4cd6cdff-1273-49fa-8860-d0f5fa3fb9f7" providerId="ADAL" clId="{C45CC28C-CC7E-4990-B53A-BD39E227A060}" dt="2024-08-23T19:13:24.364" v="16"/>
      <pc:docMkLst>
        <pc:docMk/>
      </pc:docMkLst>
      <pc:sldChg chg="modSp mod">
        <pc:chgData name="Riley, Ben - Division of Assessment and Accountability Support" userId="4cd6cdff-1273-49fa-8860-d0f5fa3fb9f7" providerId="ADAL" clId="{C45CC28C-CC7E-4990-B53A-BD39E227A060}" dt="2024-08-23T19:11:49.928" v="0" actId="33553"/>
        <pc:sldMkLst>
          <pc:docMk/>
          <pc:sldMk cId="3477655453" sldId="265"/>
        </pc:sldMkLst>
        <pc:spChg chg="mod">
          <ac:chgData name="Riley, Ben - Division of Assessment and Accountability Support" userId="4cd6cdff-1273-49fa-8860-d0f5fa3fb9f7" providerId="ADAL" clId="{C45CC28C-CC7E-4990-B53A-BD39E227A060}" dt="2024-08-23T19:11:49.928" v="0" actId="33553"/>
          <ac:spMkLst>
            <pc:docMk/>
            <pc:sldMk cId="3477655453" sldId="265"/>
            <ac:spMk id="13" creationId="{00000000-0000-0000-0000-000000000000}"/>
          </ac:spMkLst>
        </pc:spChg>
      </pc:sldChg>
      <pc:sldChg chg="modSp">
        <pc:chgData name="Riley, Ben - Division of Assessment and Accountability Support" userId="4cd6cdff-1273-49fa-8860-d0f5fa3fb9f7" providerId="ADAL" clId="{C45CC28C-CC7E-4990-B53A-BD39E227A060}" dt="2024-08-23T19:13:01.489" v="13" actId="962"/>
        <pc:sldMkLst>
          <pc:docMk/>
          <pc:sldMk cId="3127360846" sldId="292"/>
        </pc:sldMkLst>
        <pc:spChg chg="mod">
          <ac:chgData name="Riley, Ben - Division of Assessment and Accountability Support" userId="4cd6cdff-1273-49fa-8860-d0f5fa3fb9f7" providerId="ADAL" clId="{C45CC28C-CC7E-4990-B53A-BD39E227A060}" dt="2024-08-23T19:13:01.489" v="13" actId="962"/>
          <ac:spMkLst>
            <pc:docMk/>
            <pc:sldMk cId="3127360846" sldId="292"/>
            <ac:spMk id="3" creationId="{3C498900-517B-5E6A-D2A5-ECE81B2D013B}"/>
          </ac:spMkLst>
        </pc:spChg>
        <pc:spChg chg="mod">
          <ac:chgData name="Riley, Ben - Division of Assessment and Accountability Support" userId="4cd6cdff-1273-49fa-8860-d0f5fa3fb9f7" providerId="ADAL" clId="{C45CC28C-CC7E-4990-B53A-BD39E227A060}" dt="2024-08-23T19:12:28.525" v="12"/>
          <ac:spMkLst>
            <pc:docMk/>
            <pc:sldMk cId="3127360846" sldId="292"/>
            <ac:spMk id="9218" creationId="{00000000-0000-0000-0000-000000000000}"/>
          </ac:spMkLst>
        </pc:spChg>
      </pc:sldChg>
      <pc:sldChg chg="modSp">
        <pc:chgData name="Riley, Ben - Division of Assessment and Accountability Support" userId="4cd6cdff-1273-49fa-8860-d0f5fa3fb9f7" providerId="ADAL" clId="{C45CC28C-CC7E-4990-B53A-BD39E227A060}" dt="2024-08-23T19:13:15.126" v="15" actId="962"/>
        <pc:sldMkLst>
          <pc:docMk/>
          <pc:sldMk cId="1227877192" sldId="293"/>
        </pc:sldMkLst>
        <pc:spChg chg="mod">
          <ac:chgData name="Riley, Ben - Division of Assessment and Accountability Support" userId="4cd6cdff-1273-49fa-8860-d0f5fa3fb9f7" providerId="ADAL" clId="{C45CC28C-CC7E-4990-B53A-BD39E227A060}" dt="2024-08-23T19:13:15.126" v="15" actId="962"/>
          <ac:spMkLst>
            <pc:docMk/>
            <pc:sldMk cId="1227877192" sldId="293"/>
            <ac:spMk id="3" creationId="{E16A59EC-3FCB-C07B-55AA-52FE64668006}"/>
          </ac:spMkLst>
        </pc:spChg>
        <pc:spChg chg="mod">
          <ac:chgData name="Riley, Ben - Division of Assessment and Accountability Support" userId="4cd6cdff-1273-49fa-8860-d0f5fa3fb9f7" providerId="ADAL" clId="{C45CC28C-CC7E-4990-B53A-BD39E227A060}" dt="2024-08-23T19:13:09.269" v="14"/>
          <ac:spMkLst>
            <pc:docMk/>
            <pc:sldMk cId="1227877192" sldId="293"/>
            <ac:spMk id="10242" creationId="{00000000-0000-0000-0000-000000000000}"/>
          </ac:spMkLst>
        </pc:spChg>
      </pc:sldChg>
      <pc:sldChg chg="addSp modSp mod">
        <pc:chgData name="Riley, Ben - Division of Assessment and Accountability Support" userId="4cd6cdff-1273-49fa-8860-d0f5fa3fb9f7" providerId="ADAL" clId="{C45CC28C-CC7E-4990-B53A-BD39E227A060}" dt="2024-08-23T19:13:24.364" v="16"/>
        <pc:sldMkLst>
          <pc:docMk/>
          <pc:sldMk cId="1481697069" sldId="303"/>
        </pc:sldMkLst>
        <pc:spChg chg="add mod">
          <ac:chgData name="Riley, Ben - Division of Assessment and Accountability Support" userId="4cd6cdff-1273-49fa-8860-d0f5fa3fb9f7" providerId="ADAL" clId="{C45CC28C-CC7E-4990-B53A-BD39E227A060}" dt="2024-08-23T19:13:24.364" v="16"/>
          <ac:spMkLst>
            <pc:docMk/>
            <pc:sldMk cId="1481697069" sldId="303"/>
            <ac:spMk id="2" creationId="{DD158409-9CC4-12C2-D6C0-833BA595B84B}"/>
          </ac:spMkLst>
        </pc:spChg>
      </pc:sldChg>
    </pc:docChg>
  </pc:docChgLst>
  <pc:docChgLst>
    <pc:chgData name="Mullins, Krista - Division of Assessment and Accountability Support" userId="S::krista.mullins@education.ky.gov::599e8b2c-da26-429c-a2a4-0d587b3d3416" providerId="AD" clId="Web-{1EF48DCB-9DA7-904A-2D0F-1E6EE66439FC}"/>
    <pc:docChg chg="modSld">
      <pc:chgData name="Mullins, Krista - Division of Assessment and Accountability Support" userId="S::krista.mullins@education.ky.gov::599e8b2c-da26-429c-a2a4-0d587b3d3416" providerId="AD" clId="Web-{1EF48DCB-9DA7-904A-2D0F-1E6EE66439FC}" dt="2024-08-14T00:29:59.665" v="17" actId="20577"/>
      <pc:docMkLst>
        <pc:docMk/>
      </pc:docMkLst>
      <pc:sldChg chg="modSp modCm">
        <pc:chgData name="Mullins, Krista - Division of Assessment and Accountability Support" userId="S::krista.mullins@education.ky.gov::599e8b2c-da26-429c-a2a4-0d587b3d3416" providerId="AD" clId="Web-{1EF48DCB-9DA7-904A-2D0F-1E6EE66439FC}" dt="2024-08-14T00:29:59.665" v="17" actId="20577"/>
        <pc:sldMkLst>
          <pc:docMk/>
          <pc:sldMk cId="0" sldId="259"/>
        </pc:sldMkLst>
        <pc:spChg chg="mod">
          <ac:chgData name="Mullins, Krista - Division of Assessment and Accountability Support" userId="S::krista.mullins@education.ky.gov::599e8b2c-da26-429c-a2a4-0d587b3d3416" providerId="AD" clId="Web-{1EF48DCB-9DA7-904A-2D0F-1E6EE66439FC}" dt="2024-08-14T00:29:59.665" v="17" actId="20577"/>
          <ac:spMkLst>
            <pc:docMk/>
            <pc:sldMk cId="0" sldId="259"/>
            <ac:spMk id="6" creationId="{00000000-0000-0000-0000-000000000000}"/>
          </ac:spMkLst>
        </pc:spChg>
        <pc:spChg chg="mod">
          <ac:chgData name="Mullins, Krista - Division of Assessment and Accountability Support" userId="S::krista.mullins@education.ky.gov::599e8b2c-da26-429c-a2a4-0d587b3d3416" providerId="AD" clId="Web-{1EF48DCB-9DA7-904A-2D0F-1E6EE66439FC}" dt="2024-08-14T00:29:46.164" v="9" actId="20577"/>
          <ac:spMkLst>
            <pc:docMk/>
            <pc:sldMk cId="0" sldId="259"/>
            <ac:spMk id="13" creationId="{00000000-0000-0000-0000-000000000000}"/>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S::krista.mullins@education.ky.gov::599e8b2c-da26-429c-a2a4-0d587b3d3416" providerId="AD" clId="Web-{1EF48DCB-9DA7-904A-2D0F-1E6EE66439FC}" dt="2024-08-14T00:29:43.913" v="8" actId="20577"/>
              <pc2:cmMkLst xmlns:pc2="http://schemas.microsoft.com/office/powerpoint/2019/9/main/command">
                <pc:docMk/>
                <pc:sldMk cId="0" sldId="259"/>
                <pc2:cmMk id="{B534412D-EC0C-4C3E-9456-29FEC8FDB92A}"/>
              </pc2:cmMkLst>
            </pc226:cmChg>
          </p:ext>
        </pc:extLst>
      </pc:sldChg>
    </pc:docChg>
  </pc:docChgLst>
  <pc:docChgLst>
    <pc:chgData name="Mullins, Krista - Division of Assessment and Accountability Support" userId="S::krista.mullins@education.ky.gov::599e8b2c-da26-429c-a2a4-0d587b3d3416" providerId="AD" clId="Web-{B9A9BE60-DE13-778C-08EC-25BC8D47CED6}"/>
    <pc:docChg chg="modSld sldOrd">
      <pc:chgData name="Mullins, Krista - Division of Assessment and Accountability Support" userId="S::krista.mullins@education.ky.gov::599e8b2c-da26-429c-a2a4-0d587b3d3416" providerId="AD" clId="Web-{B9A9BE60-DE13-778C-08EC-25BC8D47CED6}" dt="2024-08-13T22:49:52.133" v="365"/>
      <pc:docMkLst>
        <pc:docMk/>
      </pc:docMkLst>
      <pc:sldChg chg="ord modNotes">
        <pc:chgData name="Mullins, Krista - Division of Assessment and Accountability Support" userId="S::krista.mullins@education.ky.gov::599e8b2c-da26-429c-a2a4-0d587b3d3416" providerId="AD" clId="Web-{B9A9BE60-DE13-778C-08EC-25BC8D47CED6}" dt="2024-08-13T22:38:07.536" v="129"/>
        <pc:sldMkLst>
          <pc:docMk/>
          <pc:sldMk cId="0" sldId="259"/>
        </pc:sldMkLst>
      </pc:sldChg>
      <pc:sldChg chg="addSp delSp modSp modCm">
        <pc:chgData name="Mullins, Krista - Division of Assessment and Accountability Support" userId="S::krista.mullins@education.ky.gov::599e8b2c-da26-429c-a2a4-0d587b3d3416" providerId="AD" clId="Web-{B9A9BE60-DE13-778C-08EC-25BC8D47CED6}" dt="2024-08-13T22:40:45.766" v="171"/>
        <pc:sldMkLst>
          <pc:docMk/>
          <pc:sldMk cId="3477655453" sldId="265"/>
        </pc:sldMkLst>
        <pc:spChg chg="del">
          <ac:chgData name="Mullins, Krista - Division of Assessment and Accountability Support" userId="S::krista.mullins@education.ky.gov::599e8b2c-da26-429c-a2a4-0d587b3d3416" providerId="AD" clId="Web-{B9A9BE60-DE13-778C-08EC-25BC8D47CED6}" dt="2024-08-13T22:40:41" v="170"/>
          <ac:spMkLst>
            <pc:docMk/>
            <pc:sldMk cId="3477655453" sldId="265"/>
            <ac:spMk id="2" creationId="{21E65CC4-A013-787C-83FF-9A605C67524B}"/>
          </ac:spMkLst>
        </pc:spChg>
        <pc:spChg chg="add del mod">
          <ac:chgData name="Mullins, Krista - Division of Assessment and Accountability Support" userId="S::krista.mullins@education.ky.gov::599e8b2c-da26-429c-a2a4-0d587b3d3416" providerId="AD" clId="Web-{B9A9BE60-DE13-778C-08EC-25BC8D47CED6}" dt="2024-08-13T22:40:45.766" v="171"/>
          <ac:spMkLst>
            <pc:docMk/>
            <pc:sldMk cId="3477655453" sldId="265"/>
            <ac:spMk id="4" creationId="{FD448D54-F923-3BD7-69FB-3C16977E2E4F}"/>
          </ac:spMkLst>
        </pc:spChg>
        <pc:spChg chg="mod">
          <ac:chgData name="Mullins, Krista - Division of Assessment and Accountability Support" userId="S::krista.mullins@education.ky.gov::599e8b2c-da26-429c-a2a4-0d587b3d3416" providerId="AD" clId="Web-{B9A9BE60-DE13-778C-08EC-25BC8D47CED6}" dt="2024-08-13T22:40:34.515" v="169" actId="20577"/>
          <ac:spMkLst>
            <pc:docMk/>
            <pc:sldMk cId="3477655453" sldId="265"/>
            <ac:spMk id="13" creationId="{00000000-0000-0000-0000-000000000000}"/>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S::krista.mullins@education.ky.gov::599e8b2c-da26-429c-a2a4-0d587b3d3416" providerId="AD" clId="Web-{B9A9BE60-DE13-778C-08EC-25BC8D47CED6}" dt="2024-08-13T22:40:12.123" v="168" actId="20577"/>
              <pc2:cmMkLst xmlns:pc2="http://schemas.microsoft.com/office/powerpoint/2019/9/main/command">
                <pc:docMk/>
                <pc:sldMk cId="3477655453" sldId="265"/>
                <pc2:cmMk id="{28B9289E-9862-4752-A589-F4221DA60285}"/>
              </pc2:cmMkLst>
            </pc226:cmChg>
          </p:ext>
        </pc:extLst>
      </pc:sldChg>
      <pc:sldChg chg="modNotes">
        <pc:chgData name="Mullins, Krista - Division of Assessment and Accountability Support" userId="S::krista.mullins@education.ky.gov::599e8b2c-da26-429c-a2a4-0d587b3d3416" providerId="AD" clId="Web-{B9A9BE60-DE13-778C-08EC-25BC8D47CED6}" dt="2024-08-13T22:42:33.618" v="185"/>
        <pc:sldMkLst>
          <pc:docMk/>
          <pc:sldMk cId="612955391" sldId="268"/>
        </pc:sldMkLst>
      </pc:sldChg>
      <pc:sldChg chg="modSp">
        <pc:chgData name="Mullins, Krista - Division of Assessment and Accountability Support" userId="S::krista.mullins@education.ky.gov::599e8b2c-da26-429c-a2a4-0d587b3d3416" providerId="AD" clId="Web-{B9A9BE60-DE13-778C-08EC-25BC8D47CED6}" dt="2024-08-13T22:48:02.469" v="331" actId="20577"/>
        <pc:sldMkLst>
          <pc:docMk/>
          <pc:sldMk cId="992295482" sldId="282"/>
        </pc:sldMkLst>
        <pc:spChg chg="mod">
          <ac:chgData name="Mullins, Krista - Division of Assessment and Accountability Support" userId="S::krista.mullins@education.ky.gov::599e8b2c-da26-429c-a2a4-0d587b3d3416" providerId="AD" clId="Web-{B9A9BE60-DE13-778C-08EC-25BC8D47CED6}" dt="2024-08-13T22:48:02.469" v="331" actId="20577"/>
          <ac:spMkLst>
            <pc:docMk/>
            <pc:sldMk cId="992295482" sldId="282"/>
            <ac:spMk id="5123" creationId="{00000000-0000-0000-0000-000000000000}"/>
          </ac:spMkLst>
        </pc:spChg>
      </pc:sldChg>
      <pc:sldChg chg="modSp modNotes">
        <pc:chgData name="Mullins, Krista - Division of Assessment and Accountability Support" userId="S::krista.mullins@education.ky.gov::599e8b2c-da26-429c-a2a4-0d587b3d3416" providerId="AD" clId="Web-{B9A9BE60-DE13-778C-08EC-25BC8D47CED6}" dt="2024-08-13T22:46:38.838" v="321"/>
        <pc:sldMkLst>
          <pc:docMk/>
          <pc:sldMk cId="806852799" sldId="294"/>
        </pc:sldMkLst>
        <pc:graphicFrameChg chg="mod modGraphic">
          <ac:chgData name="Mullins, Krista - Division of Assessment and Accountability Support" userId="S::krista.mullins@education.ky.gov::599e8b2c-da26-429c-a2a4-0d587b3d3416" providerId="AD" clId="Web-{B9A9BE60-DE13-778C-08EC-25BC8D47CED6}" dt="2024-08-13T22:46:38.838" v="321"/>
          <ac:graphicFrameMkLst>
            <pc:docMk/>
            <pc:sldMk cId="806852799" sldId="294"/>
            <ac:graphicFrameMk id="7" creationId="{00000000-0000-0000-0000-000000000000}"/>
          </ac:graphicFrameMkLst>
        </pc:graphicFrameChg>
      </pc:sldChg>
      <pc:sldChg chg="modNotes">
        <pc:chgData name="Mullins, Krista - Division of Assessment and Accountability Support" userId="S::krista.mullins@education.ky.gov::599e8b2c-da26-429c-a2a4-0d587b3d3416" providerId="AD" clId="Web-{B9A9BE60-DE13-778C-08EC-25BC8D47CED6}" dt="2024-08-13T22:34:24.911" v="92"/>
        <pc:sldMkLst>
          <pc:docMk/>
          <pc:sldMk cId="4242596868" sldId="295"/>
        </pc:sldMkLst>
      </pc:sldChg>
      <pc:sldChg chg="modNotes">
        <pc:chgData name="Mullins, Krista - Division of Assessment and Accountability Support" userId="S::krista.mullins@education.ky.gov::599e8b2c-da26-429c-a2a4-0d587b3d3416" providerId="AD" clId="Web-{B9A9BE60-DE13-778C-08EC-25BC8D47CED6}" dt="2024-08-13T22:44:52.878" v="309"/>
        <pc:sldMkLst>
          <pc:docMk/>
          <pc:sldMk cId="1274010864" sldId="300"/>
        </pc:sldMkLst>
      </pc:sldChg>
      <pc:sldChg chg="delSp modNotes">
        <pc:chgData name="Mullins, Krista - Division of Assessment and Accountability Support" userId="S::krista.mullins@education.ky.gov::599e8b2c-da26-429c-a2a4-0d587b3d3416" providerId="AD" clId="Web-{B9A9BE60-DE13-778C-08EC-25BC8D47CED6}" dt="2024-08-13T22:49:52.133" v="365"/>
        <pc:sldMkLst>
          <pc:docMk/>
          <pc:sldMk cId="1481697069" sldId="303"/>
        </pc:sldMkLst>
        <pc:spChg chg="del">
          <ac:chgData name="Mullins, Krista - Division of Assessment and Accountability Support" userId="S::krista.mullins@education.ky.gov::599e8b2c-da26-429c-a2a4-0d587b3d3416" providerId="AD" clId="Web-{B9A9BE60-DE13-778C-08EC-25BC8D47CED6}" dt="2024-08-13T22:49:18.865" v="332"/>
          <ac:spMkLst>
            <pc:docMk/>
            <pc:sldMk cId="1481697069" sldId="303"/>
            <ac:spMk id="2" creationId="{D8DE350E-95EB-FBB1-6682-3388E7537848}"/>
          </ac:spMkLst>
        </pc:spChg>
      </pc:sldChg>
    </pc:docChg>
  </pc:docChgLst>
  <pc:docChgLst>
    <pc:chgData name="Guettler, Karen M." userId="S::kmguet2_uky.edu#ext#@staffkyschools.onmicrosoft.com::bc5fbbcd-4c5c-4b0c-864b-22d56321d7ff" providerId="AD" clId="Web-{AE98D2CB-5B48-B39E-9CDD-94D3E480A756}"/>
    <pc:docChg chg="mod">
      <pc:chgData name="Guettler, Karen M." userId="S::kmguet2_uky.edu#ext#@staffkyschools.onmicrosoft.com::bc5fbbcd-4c5c-4b0c-864b-22d56321d7ff" providerId="AD" clId="Web-{AE98D2CB-5B48-B39E-9CDD-94D3E480A756}" dt="2024-08-12T19:10:32.271" v="0"/>
      <pc:docMkLst>
        <pc:docMk/>
      </pc:docMkLst>
    </pc:docChg>
  </pc:docChgLst>
  <pc:docChgLst>
    <pc:chgData name="Mullins, Krista - Division of Assessment and Accountability Support" userId="599e8b2c-da26-429c-a2a4-0d587b3d3416" providerId="ADAL" clId="{40A1B285-5A7E-4D09-AF3C-05BCB3FD826C}"/>
    <pc:docChg chg="custSel modSld">
      <pc:chgData name="Mullins, Krista - Division of Assessment and Accountability Support" userId="599e8b2c-da26-429c-a2a4-0d587b3d3416" providerId="ADAL" clId="{40A1B285-5A7E-4D09-AF3C-05BCB3FD826C}" dt="2024-08-10T15:48:01.625" v="800" actId="20577"/>
      <pc:docMkLst>
        <pc:docMk/>
      </pc:docMkLst>
      <pc:sldChg chg="modNotesTx">
        <pc:chgData name="Mullins, Krista - Division of Assessment and Accountability Support" userId="599e8b2c-da26-429c-a2a4-0d587b3d3416" providerId="ADAL" clId="{40A1B285-5A7E-4D09-AF3C-05BCB3FD826C}" dt="2024-07-29T15:00:39.325" v="38" actId="33524"/>
        <pc:sldMkLst>
          <pc:docMk/>
          <pc:sldMk cId="0" sldId="259"/>
        </pc:sldMkLst>
      </pc:sldChg>
      <pc:sldChg chg="modSp mod modNotesTx">
        <pc:chgData name="Mullins, Krista - Division of Assessment and Accountability Support" userId="599e8b2c-da26-429c-a2a4-0d587b3d3416" providerId="ADAL" clId="{40A1B285-5A7E-4D09-AF3C-05BCB3FD826C}" dt="2024-07-29T14:55:57.916" v="25" actId="20577"/>
        <pc:sldMkLst>
          <pc:docMk/>
          <pc:sldMk cId="3477655453" sldId="265"/>
        </pc:sldMkLst>
        <pc:spChg chg="mod">
          <ac:chgData name="Mullins, Krista - Division of Assessment and Accountability Support" userId="599e8b2c-da26-429c-a2a4-0d587b3d3416" providerId="ADAL" clId="{40A1B285-5A7E-4D09-AF3C-05BCB3FD826C}" dt="2024-07-29T14:55:34.541" v="3" actId="20577"/>
          <ac:spMkLst>
            <pc:docMk/>
            <pc:sldMk cId="3477655453" sldId="265"/>
            <ac:spMk id="13" creationId="{00000000-0000-0000-0000-000000000000}"/>
          </ac:spMkLst>
        </pc:spChg>
      </pc:sldChg>
      <pc:sldChg chg="modSp mod modNotesTx">
        <pc:chgData name="Mullins, Krista - Division of Assessment and Accountability Support" userId="599e8b2c-da26-429c-a2a4-0d587b3d3416" providerId="ADAL" clId="{40A1B285-5A7E-4D09-AF3C-05BCB3FD826C}" dt="2024-07-29T17:13:57.128" v="434" actId="20577"/>
        <pc:sldMkLst>
          <pc:docMk/>
          <pc:sldMk cId="612955391" sldId="268"/>
        </pc:sldMkLst>
        <pc:spChg chg="mod">
          <ac:chgData name="Mullins, Krista - Division of Assessment and Accountability Support" userId="599e8b2c-da26-429c-a2a4-0d587b3d3416" providerId="ADAL" clId="{40A1B285-5A7E-4D09-AF3C-05BCB3FD826C}" dt="2024-07-29T17:10:30.210" v="165" actId="27107"/>
          <ac:spMkLst>
            <pc:docMk/>
            <pc:sldMk cId="612955391" sldId="268"/>
            <ac:spMk id="14" creationId="{00000000-0000-0000-0000-000000000000}"/>
          </ac:spMkLst>
        </pc:spChg>
      </pc:sldChg>
      <pc:sldChg chg="modNotesTx">
        <pc:chgData name="Mullins, Krista - Division of Assessment and Accountability Support" userId="599e8b2c-da26-429c-a2a4-0d587b3d3416" providerId="ADAL" clId="{40A1B285-5A7E-4D09-AF3C-05BCB3FD826C}" dt="2024-07-29T15:08:31.857" v="134" actId="20577"/>
        <pc:sldMkLst>
          <pc:docMk/>
          <pc:sldMk cId="49680560" sldId="269"/>
        </pc:sldMkLst>
      </pc:sldChg>
      <pc:sldChg chg="modSp mod modNotesTx">
        <pc:chgData name="Mullins, Krista - Division of Assessment and Accountability Support" userId="599e8b2c-da26-429c-a2a4-0d587b3d3416" providerId="ADAL" clId="{40A1B285-5A7E-4D09-AF3C-05BCB3FD826C}" dt="2024-07-29T15:06:42.024" v="127" actId="20577"/>
        <pc:sldMkLst>
          <pc:docMk/>
          <pc:sldMk cId="170908529" sldId="270"/>
        </pc:sldMkLst>
        <pc:spChg chg="mod">
          <ac:chgData name="Mullins, Krista - Division of Assessment and Accountability Support" userId="599e8b2c-da26-429c-a2a4-0d587b3d3416" providerId="ADAL" clId="{40A1B285-5A7E-4D09-AF3C-05BCB3FD826C}" dt="2024-07-29T15:06:42.024" v="127" actId="20577"/>
          <ac:spMkLst>
            <pc:docMk/>
            <pc:sldMk cId="170908529" sldId="270"/>
            <ac:spMk id="3" creationId="{00000000-0000-0000-0000-000000000000}"/>
          </ac:spMkLst>
        </pc:spChg>
      </pc:sldChg>
      <pc:sldChg chg="modNotesTx">
        <pc:chgData name="Mullins, Krista - Division of Assessment and Accountability Support" userId="599e8b2c-da26-429c-a2a4-0d587b3d3416" providerId="ADAL" clId="{40A1B285-5A7E-4D09-AF3C-05BCB3FD826C}" dt="2024-07-29T17:18:35.029" v="719" actId="113"/>
        <pc:sldMkLst>
          <pc:docMk/>
          <pc:sldMk cId="280957694" sldId="279"/>
        </pc:sldMkLst>
      </pc:sldChg>
      <pc:sldChg chg="modNotesTx">
        <pc:chgData name="Mullins, Krista - Division of Assessment and Accountability Support" userId="599e8b2c-da26-429c-a2a4-0d587b3d3416" providerId="ADAL" clId="{40A1B285-5A7E-4D09-AF3C-05BCB3FD826C}" dt="2024-07-29T17:19:10.988" v="720" actId="113"/>
        <pc:sldMkLst>
          <pc:docMk/>
          <pc:sldMk cId="992295482" sldId="282"/>
        </pc:sldMkLst>
      </pc:sldChg>
      <pc:sldChg chg="modSp mod modNotesTx">
        <pc:chgData name="Mullins, Krista - Division of Assessment and Accountability Support" userId="599e8b2c-da26-429c-a2a4-0d587b3d3416" providerId="ADAL" clId="{40A1B285-5A7E-4D09-AF3C-05BCB3FD826C}" dt="2024-08-10T15:48:01.625" v="800" actId="20577"/>
        <pc:sldMkLst>
          <pc:docMk/>
          <pc:sldMk cId="1559809065" sldId="284"/>
        </pc:sldMkLst>
        <pc:spChg chg="mod">
          <ac:chgData name="Mullins, Krista - Division of Assessment and Accountability Support" userId="599e8b2c-da26-429c-a2a4-0d587b3d3416" providerId="ADAL" clId="{40A1B285-5A7E-4D09-AF3C-05BCB3FD826C}" dt="2024-08-10T15:48:01.625" v="800" actId="20577"/>
          <ac:spMkLst>
            <pc:docMk/>
            <pc:sldMk cId="1559809065" sldId="284"/>
            <ac:spMk id="3" creationId="{00000000-0000-0000-0000-000000000000}"/>
          </ac:spMkLst>
        </pc:spChg>
      </pc:sldChg>
      <pc:sldChg chg="modNotesTx">
        <pc:chgData name="Mullins, Krista - Division of Assessment and Accountability Support" userId="599e8b2c-da26-429c-a2a4-0d587b3d3416" providerId="ADAL" clId="{40A1B285-5A7E-4D09-AF3C-05BCB3FD826C}" dt="2024-07-29T17:16:21.160" v="520" actId="20577"/>
        <pc:sldMkLst>
          <pc:docMk/>
          <pc:sldMk cId="3127360846" sldId="292"/>
        </pc:sldMkLst>
      </pc:sldChg>
      <pc:sldChg chg="modNotesTx">
        <pc:chgData name="Mullins, Krista - Division of Assessment and Accountability Support" userId="599e8b2c-da26-429c-a2a4-0d587b3d3416" providerId="ADAL" clId="{40A1B285-5A7E-4D09-AF3C-05BCB3FD826C}" dt="2024-07-29T17:18:26.515" v="718" actId="20577"/>
        <pc:sldMkLst>
          <pc:docMk/>
          <pc:sldMk cId="1227877192" sldId="293"/>
        </pc:sldMkLst>
      </pc:sldChg>
      <pc:sldChg chg="modNotesTx">
        <pc:chgData name="Mullins, Krista - Division of Assessment and Accountability Support" userId="599e8b2c-da26-429c-a2a4-0d587b3d3416" providerId="ADAL" clId="{40A1B285-5A7E-4D09-AF3C-05BCB3FD826C}" dt="2024-07-29T17:18:05.649" v="690" actId="20577"/>
        <pc:sldMkLst>
          <pc:docMk/>
          <pc:sldMk cId="806852799" sldId="294"/>
        </pc:sldMkLst>
      </pc:sldChg>
      <pc:sldChg chg="modSp mod modNotesTx">
        <pc:chgData name="Mullins, Krista - Division of Assessment and Accountability Support" userId="599e8b2c-da26-429c-a2a4-0d587b3d3416" providerId="ADAL" clId="{40A1B285-5A7E-4D09-AF3C-05BCB3FD826C}" dt="2024-08-10T15:37:08.689" v="795" actId="113"/>
        <pc:sldMkLst>
          <pc:docMk/>
          <pc:sldMk cId="4242596868" sldId="295"/>
        </pc:sldMkLst>
        <pc:spChg chg="mod">
          <ac:chgData name="Mullins, Krista - Division of Assessment and Accountability Support" userId="599e8b2c-da26-429c-a2a4-0d587b3d3416" providerId="ADAL" clId="{40A1B285-5A7E-4D09-AF3C-05BCB3FD826C}" dt="2024-08-10T15:37:08.689" v="795" actId="113"/>
          <ac:spMkLst>
            <pc:docMk/>
            <pc:sldMk cId="4242596868" sldId="295"/>
            <ac:spMk id="3" creationId="{00000000-0000-0000-0000-000000000000}"/>
          </ac:spMkLst>
        </pc:spChg>
      </pc:sldChg>
      <pc:sldChg chg="modSp mod modNotesTx">
        <pc:chgData name="Mullins, Krista - Division of Assessment and Accountability Support" userId="599e8b2c-da26-429c-a2a4-0d587b3d3416" providerId="ADAL" clId="{40A1B285-5A7E-4D09-AF3C-05BCB3FD826C}" dt="2024-07-29T14:59:43.441" v="36" actId="20577"/>
        <pc:sldMkLst>
          <pc:docMk/>
          <pc:sldMk cId="294927320" sldId="296"/>
        </pc:sldMkLst>
        <pc:spChg chg="mod">
          <ac:chgData name="Mullins, Krista - Division of Assessment and Accountability Support" userId="599e8b2c-da26-429c-a2a4-0d587b3d3416" providerId="ADAL" clId="{40A1B285-5A7E-4D09-AF3C-05BCB3FD826C}" dt="2024-07-29T14:59:43.441" v="36" actId="20577"/>
          <ac:spMkLst>
            <pc:docMk/>
            <pc:sldMk cId="294927320" sldId="296"/>
            <ac:spMk id="3" creationId="{00000000-0000-0000-0000-000000000000}"/>
          </ac:spMkLst>
        </pc:spChg>
      </pc:sldChg>
      <pc:sldChg chg="modNotesTx">
        <pc:chgData name="Mullins, Krista - Division of Assessment and Accountability Support" userId="599e8b2c-da26-429c-a2a4-0d587b3d3416" providerId="ADAL" clId="{40A1B285-5A7E-4D09-AF3C-05BCB3FD826C}" dt="2024-07-29T15:06:51.772" v="128" actId="113"/>
        <pc:sldMkLst>
          <pc:docMk/>
          <pc:sldMk cId="1274010864" sldId="300"/>
        </pc:sldMkLst>
      </pc:sldChg>
      <pc:sldChg chg="modSp mod modNotesTx">
        <pc:chgData name="Mullins, Krista - Division of Assessment and Accountability Support" userId="599e8b2c-da26-429c-a2a4-0d587b3d3416" providerId="ADAL" clId="{40A1B285-5A7E-4D09-AF3C-05BCB3FD826C}" dt="2024-07-29T17:20:29.995" v="770" actId="20577"/>
        <pc:sldMkLst>
          <pc:docMk/>
          <pc:sldMk cId="1904253274" sldId="301"/>
        </pc:sldMkLst>
        <pc:spChg chg="mod">
          <ac:chgData name="Mullins, Krista - Division of Assessment and Accountability Support" userId="599e8b2c-da26-429c-a2a4-0d587b3d3416" providerId="ADAL" clId="{40A1B285-5A7E-4D09-AF3C-05BCB3FD826C}" dt="2024-07-29T17:20:29.995" v="770" actId="20577"/>
          <ac:spMkLst>
            <pc:docMk/>
            <pc:sldMk cId="1904253274" sldId="301"/>
            <ac:spMk id="13315" creationId="{00000000-0000-0000-0000-000000000000}"/>
          </ac:spMkLst>
        </pc:spChg>
      </pc:sldChg>
      <pc:sldChg chg="modNotesTx">
        <pc:chgData name="Mullins, Krista - Division of Assessment and Accountability Support" userId="599e8b2c-da26-429c-a2a4-0d587b3d3416" providerId="ADAL" clId="{40A1B285-5A7E-4D09-AF3C-05BCB3FD826C}" dt="2024-07-29T14:56:51.059" v="27" actId="113"/>
        <pc:sldMkLst>
          <pc:docMk/>
          <pc:sldMk cId="2376845733" sldId="302"/>
        </pc:sldMkLst>
      </pc:sldChg>
      <pc:sldChg chg="modNotesTx">
        <pc:chgData name="Mullins, Krista - Division of Assessment and Accountability Support" userId="599e8b2c-da26-429c-a2a4-0d587b3d3416" providerId="ADAL" clId="{40A1B285-5A7E-4D09-AF3C-05BCB3FD826C}" dt="2024-07-29T14:56:29.279" v="26" actId="113"/>
        <pc:sldMkLst>
          <pc:docMk/>
          <pc:sldMk cId="2147258907"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73FCC-2549-614A-B912-9FA51D4277F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75E6B2EB-DF8A-354B-B8B3-E6244EFB7686}">
      <dgm:prSet phldrT="[Text]" custT="1"/>
      <dgm:spPr/>
      <dgm:t>
        <a:bodyPr/>
        <a:lstStyle/>
        <a:p>
          <a:r>
            <a:rPr lang="en-US" sz="3600" dirty="0"/>
            <a:t>Attainment Tasks</a:t>
          </a:r>
        </a:p>
      </dgm:t>
    </dgm:pt>
    <dgm:pt modelId="{D76DCF01-8565-5548-B964-84C18E6A072D}" type="parTrans" cxnId="{CE48DD17-C19F-C34F-B9D4-15312D3D03D2}">
      <dgm:prSet/>
      <dgm:spPr/>
      <dgm:t>
        <a:bodyPr/>
        <a:lstStyle/>
        <a:p>
          <a:endParaRPr lang="en-US"/>
        </a:p>
      </dgm:t>
    </dgm:pt>
    <dgm:pt modelId="{CD7BDB2C-38C3-2444-ACB4-CD8F8640511B}" type="sibTrans" cxnId="{CE48DD17-C19F-C34F-B9D4-15312D3D03D2}">
      <dgm:prSet/>
      <dgm:spPr/>
      <dgm:t>
        <a:bodyPr/>
        <a:lstStyle/>
        <a:p>
          <a:endParaRPr lang="en-US"/>
        </a:p>
      </dgm:t>
    </dgm:pt>
    <dgm:pt modelId="{69188A6E-190F-9341-BC70-E801075C3AAE}">
      <dgm:prSet phldrT="[Text]"/>
      <dgm:spPr/>
      <dgm:t>
        <a:bodyPr/>
        <a:lstStyle/>
        <a:p>
          <a:r>
            <a:rPr lang="en-US" dirty="0">
              <a:solidFill>
                <a:schemeClr val="tx1"/>
              </a:solidFill>
              <a:latin typeface="+mn-lt"/>
            </a:rPr>
            <a:t>Reading</a:t>
          </a:r>
        </a:p>
      </dgm:t>
    </dgm:pt>
    <dgm:pt modelId="{CAF18147-3586-2941-B24F-7F4560C41F55}" type="parTrans" cxnId="{B305223F-0B3B-0E4A-ABC1-D597D67CB057}">
      <dgm:prSet/>
      <dgm:spPr/>
      <dgm:t>
        <a:bodyPr/>
        <a:lstStyle/>
        <a:p>
          <a:endParaRPr lang="en-US"/>
        </a:p>
      </dgm:t>
    </dgm:pt>
    <dgm:pt modelId="{996A28BA-3D03-454C-9A7D-2374F984C7EF}" type="sibTrans" cxnId="{B305223F-0B3B-0E4A-ABC1-D597D67CB057}">
      <dgm:prSet/>
      <dgm:spPr/>
      <dgm:t>
        <a:bodyPr/>
        <a:lstStyle/>
        <a:p>
          <a:endParaRPr lang="en-US"/>
        </a:p>
      </dgm:t>
    </dgm:pt>
    <dgm:pt modelId="{34EF8C53-7E45-CF4A-A232-15C1BA4357F5}">
      <dgm:prSet phldrT="[Text]"/>
      <dgm:spPr/>
      <dgm:t>
        <a:bodyPr/>
        <a:lstStyle/>
        <a:p>
          <a:pPr rtl="0"/>
          <a:r>
            <a:rPr lang="en-US" dirty="0">
              <a:solidFill>
                <a:schemeClr val="tx1"/>
              </a:solidFill>
              <a:latin typeface="+mn-lt"/>
            </a:rPr>
            <a:t>Writing (Editing &amp; Mechanics &amp; On-Demand)</a:t>
          </a:r>
        </a:p>
      </dgm:t>
    </dgm:pt>
    <dgm:pt modelId="{4977DD02-7F55-2943-86E3-CC2261B111F8}" type="parTrans" cxnId="{D8E82D61-C865-DA40-A70E-68CE233D34EB}">
      <dgm:prSet/>
      <dgm:spPr/>
      <dgm:t>
        <a:bodyPr/>
        <a:lstStyle/>
        <a:p>
          <a:endParaRPr lang="en-US"/>
        </a:p>
      </dgm:t>
    </dgm:pt>
    <dgm:pt modelId="{55854FE5-5948-A043-867A-6F85EDA6BB72}" type="sibTrans" cxnId="{D8E82D61-C865-DA40-A70E-68CE233D34EB}">
      <dgm:prSet/>
      <dgm:spPr/>
      <dgm:t>
        <a:bodyPr/>
        <a:lstStyle/>
        <a:p>
          <a:endParaRPr lang="en-US"/>
        </a:p>
      </dgm:t>
    </dgm:pt>
    <dgm:pt modelId="{D546C426-861A-664A-BE7E-93950B538EB5}">
      <dgm:prSet phldrT="[Text]" custT="1"/>
      <dgm:spPr/>
      <dgm:t>
        <a:bodyPr/>
        <a:lstStyle/>
        <a:p>
          <a:r>
            <a:rPr lang="en-US" sz="3600" dirty="0"/>
            <a:t>Transition Attainment Record</a:t>
          </a:r>
        </a:p>
      </dgm:t>
    </dgm:pt>
    <dgm:pt modelId="{73885F50-7B5F-1B49-AA3C-83BBCD12FF1E}" type="parTrans" cxnId="{9100D6FF-27AD-5940-A31E-389AB4952A6E}">
      <dgm:prSet/>
      <dgm:spPr/>
      <dgm:t>
        <a:bodyPr/>
        <a:lstStyle/>
        <a:p>
          <a:endParaRPr lang="en-US"/>
        </a:p>
      </dgm:t>
    </dgm:pt>
    <dgm:pt modelId="{65C0AFC8-2BCE-1049-8993-8F7677674ABB}" type="sibTrans" cxnId="{9100D6FF-27AD-5940-A31E-389AB4952A6E}">
      <dgm:prSet/>
      <dgm:spPr/>
      <dgm:t>
        <a:bodyPr/>
        <a:lstStyle/>
        <a:p>
          <a:endParaRPr lang="en-US"/>
        </a:p>
      </dgm:t>
    </dgm:pt>
    <dgm:pt modelId="{97B0A426-2867-DB4D-87C2-30F76C9FBAF8}">
      <dgm:prSet phldrT="[Text]"/>
      <dgm:spPr/>
      <dgm:t>
        <a:bodyPr/>
        <a:lstStyle/>
        <a:p>
          <a:r>
            <a:rPr lang="en-US" dirty="0">
              <a:solidFill>
                <a:schemeClr val="tx1"/>
              </a:solidFill>
            </a:rPr>
            <a:t>Reading/English Language Arts</a:t>
          </a:r>
        </a:p>
      </dgm:t>
    </dgm:pt>
    <dgm:pt modelId="{245C5297-43C0-974C-ACE9-F6EA19DD0A66}" type="parTrans" cxnId="{E79153BE-9823-1842-BBAE-DD194BA12614}">
      <dgm:prSet/>
      <dgm:spPr/>
      <dgm:t>
        <a:bodyPr/>
        <a:lstStyle/>
        <a:p>
          <a:endParaRPr lang="en-US"/>
        </a:p>
      </dgm:t>
    </dgm:pt>
    <dgm:pt modelId="{51898BD0-BC9E-C044-8F1A-106AD58218D9}" type="sibTrans" cxnId="{E79153BE-9823-1842-BBAE-DD194BA12614}">
      <dgm:prSet/>
      <dgm:spPr/>
      <dgm:t>
        <a:bodyPr/>
        <a:lstStyle/>
        <a:p>
          <a:endParaRPr lang="en-US"/>
        </a:p>
      </dgm:t>
    </dgm:pt>
    <dgm:pt modelId="{9277B013-E290-4942-B6AC-C0BC6B5078E7}">
      <dgm:prSet phldrT="[Text]"/>
      <dgm:spPr/>
      <dgm:t>
        <a:bodyPr/>
        <a:lstStyle/>
        <a:p>
          <a:r>
            <a:rPr lang="en-US" dirty="0">
              <a:solidFill>
                <a:schemeClr val="tx1"/>
              </a:solidFill>
            </a:rPr>
            <a:t>Science</a:t>
          </a:r>
        </a:p>
      </dgm:t>
    </dgm:pt>
    <dgm:pt modelId="{88158A71-A261-7A4E-9650-421A664A5844}" type="parTrans" cxnId="{492E7E60-5E51-E645-B0C7-7138D4BB2169}">
      <dgm:prSet/>
      <dgm:spPr/>
      <dgm:t>
        <a:bodyPr/>
        <a:lstStyle/>
        <a:p>
          <a:endParaRPr lang="en-US"/>
        </a:p>
      </dgm:t>
    </dgm:pt>
    <dgm:pt modelId="{6405C55B-B2FC-2B48-9D59-0CBB9F4EDE92}" type="sibTrans" cxnId="{492E7E60-5E51-E645-B0C7-7138D4BB2169}">
      <dgm:prSet/>
      <dgm:spPr/>
      <dgm:t>
        <a:bodyPr/>
        <a:lstStyle/>
        <a:p>
          <a:endParaRPr lang="en-US"/>
        </a:p>
      </dgm:t>
    </dgm:pt>
    <dgm:pt modelId="{93F0744D-7515-1342-BB6A-5D4EB9107559}">
      <dgm:prSet phldrT="[Text]"/>
      <dgm:spPr/>
      <dgm:t>
        <a:bodyPr/>
        <a:lstStyle/>
        <a:p>
          <a:r>
            <a:rPr lang="en-US" dirty="0">
              <a:solidFill>
                <a:schemeClr val="tx1"/>
              </a:solidFill>
              <a:latin typeface="+mn-lt"/>
            </a:rPr>
            <a:t>Mathematics</a:t>
          </a:r>
        </a:p>
      </dgm:t>
    </dgm:pt>
    <dgm:pt modelId="{D897FE5B-C2BA-084F-A6FB-19BA6371B88E}" type="parTrans" cxnId="{B8CC4959-AFF2-1E4E-9808-BBA89C73452E}">
      <dgm:prSet/>
      <dgm:spPr/>
      <dgm:t>
        <a:bodyPr/>
        <a:lstStyle/>
        <a:p>
          <a:endParaRPr lang="en-US"/>
        </a:p>
      </dgm:t>
    </dgm:pt>
    <dgm:pt modelId="{302E5FDC-607B-FF4B-9D21-22F4B7A61427}" type="sibTrans" cxnId="{B8CC4959-AFF2-1E4E-9808-BBA89C73452E}">
      <dgm:prSet/>
      <dgm:spPr/>
      <dgm:t>
        <a:bodyPr/>
        <a:lstStyle/>
        <a:p>
          <a:endParaRPr lang="en-US"/>
        </a:p>
      </dgm:t>
    </dgm:pt>
    <dgm:pt modelId="{F160C2D3-E7CD-2243-A582-68BAD3AAF3D6}">
      <dgm:prSet phldrT="[Text]"/>
      <dgm:spPr/>
      <dgm:t>
        <a:bodyPr/>
        <a:lstStyle/>
        <a:p>
          <a:r>
            <a:rPr lang="en-US" dirty="0">
              <a:solidFill>
                <a:schemeClr val="tx1"/>
              </a:solidFill>
              <a:latin typeface="+mn-lt"/>
            </a:rPr>
            <a:t>Science</a:t>
          </a:r>
        </a:p>
      </dgm:t>
    </dgm:pt>
    <dgm:pt modelId="{902FC649-9CE6-F14B-BE37-E7F078F5EACB}" type="parTrans" cxnId="{EFB08329-5672-3D45-BD9A-3CCE97D43F8C}">
      <dgm:prSet/>
      <dgm:spPr/>
      <dgm:t>
        <a:bodyPr/>
        <a:lstStyle/>
        <a:p>
          <a:endParaRPr lang="en-US"/>
        </a:p>
      </dgm:t>
    </dgm:pt>
    <dgm:pt modelId="{EA5C76CB-1A33-F84E-AD9E-4EAE5A714E71}" type="sibTrans" cxnId="{EFB08329-5672-3D45-BD9A-3CCE97D43F8C}">
      <dgm:prSet/>
      <dgm:spPr/>
      <dgm:t>
        <a:bodyPr/>
        <a:lstStyle/>
        <a:p>
          <a:endParaRPr lang="en-US"/>
        </a:p>
      </dgm:t>
    </dgm:pt>
    <dgm:pt modelId="{51B5CE4F-8C83-DD43-A1B4-CF82EA6C6E82}">
      <dgm:prSet phldrT="[Text]"/>
      <dgm:spPr/>
      <dgm:t>
        <a:bodyPr/>
        <a:lstStyle/>
        <a:p>
          <a:r>
            <a:rPr lang="en-US" dirty="0">
              <a:solidFill>
                <a:schemeClr val="tx1"/>
              </a:solidFill>
              <a:latin typeface="+mn-lt"/>
            </a:rPr>
            <a:t>Social Studies</a:t>
          </a:r>
        </a:p>
      </dgm:t>
    </dgm:pt>
    <dgm:pt modelId="{96C97941-876E-1A48-84C1-BF9081AF9138}" type="parTrans" cxnId="{74BC32D1-684C-F14B-8A2C-5842DB1E8FFF}">
      <dgm:prSet/>
      <dgm:spPr/>
      <dgm:t>
        <a:bodyPr/>
        <a:lstStyle/>
        <a:p>
          <a:endParaRPr lang="en-US"/>
        </a:p>
      </dgm:t>
    </dgm:pt>
    <dgm:pt modelId="{78C0D5E2-2389-C44C-83F0-405844C314B4}" type="sibTrans" cxnId="{74BC32D1-684C-F14B-8A2C-5842DB1E8FFF}">
      <dgm:prSet/>
      <dgm:spPr/>
      <dgm:t>
        <a:bodyPr/>
        <a:lstStyle/>
        <a:p>
          <a:endParaRPr lang="en-US"/>
        </a:p>
      </dgm:t>
    </dgm:pt>
    <dgm:pt modelId="{DF42E8B8-2E02-AF41-A30D-D000F402EF9B}">
      <dgm:prSet phldrT="[Text]"/>
      <dgm:spPr/>
      <dgm:t>
        <a:bodyPr/>
        <a:lstStyle/>
        <a:p>
          <a:r>
            <a:rPr lang="en-US">
              <a:solidFill>
                <a:schemeClr val="tx1"/>
              </a:solidFill>
            </a:rPr>
            <a:t>Mathematics</a:t>
          </a:r>
        </a:p>
      </dgm:t>
    </dgm:pt>
    <dgm:pt modelId="{04B27092-0A08-C545-BBF7-E80B3532C041}" type="parTrans" cxnId="{DBA5F54B-6192-7546-A3EA-728438FDF7F9}">
      <dgm:prSet/>
      <dgm:spPr/>
      <dgm:t>
        <a:bodyPr/>
        <a:lstStyle/>
        <a:p>
          <a:endParaRPr lang="en-US"/>
        </a:p>
      </dgm:t>
    </dgm:pt>
    <dgm:pt modelId="{133FF078-163F-DA4D-A2DF-B62BC25B925C}" type="sibTrans" cxnId="{DBA5F54B-6192-7546-A3EA-728438FDF7F9}">
      <dgm:prSet/>
      <dgm:spPr/>
      <dgm:t>
        <a:bodyPr/>
        <a:lstStyle/>
        <a:p>
          <a:endParaRPr lang="en-US"/>
        </a:p>
      </dgm:t>
    </dgm:pt>
    <dgm:pt modelId="{0DCEA9FE-4380-094D-BA63-F55BBC81A49E}" type="pres">
      <dgm:prSet presAssocID="{F2873FCC-2549-614A-B912-9FA51D4277F7}" presName="Name0" presStyleCnt="0">
        <dgm:presLayoutVars>
          <dgm:dir/>
          <dgm:animLvl val="lvl"/>
          <dgm:resizeHandles val="exact"/>
        </dgm:presLayoutVars>
      </dgm:prSet>
      <dgm:spPr/>
    </dgm:pt>
    <dgm:pt modelId="{061AEEA8-6803-314E-BFD2-E5570A092BB4}" type="pres">
      <dgm:prSet presAssocID="{75E6B2EB-DF8A-354B-B8B3-E6244EFB7686}" presName="linNode" presStyleCnt="0"/>
      <dgm:spPr/>
    </dgm:pt>
    <dgm:pt modelId="{BD755251-17FB-9C42-99A8-DA429DA27FCE}" type="pres">
      <dgm:prSet presAssocID="{75E6B2EB-DF8A-354B-B8B3-E6244EFB7686}" presName="parentText" presStyleLbl="node1" presStyleIdx="0" presStyleCnt="2" custLinFactNeighborX="143" custLinFactNeighborY="1226">
        <dgm:presLayoutVars>
          <dgm:chMax val="1"/>
          <dgm:bulletEnabled val="1"/>
        </dgm:presLayoutVars>
      </dgm:prSet>
      <dgm:spPr/>
    </dgm:pt>
    <dgm:pt modelId="{9026F0C3-57DD-3A42-BE4C-11EC48189E03}" type="pres">
      <dgm:prSet presAssocID="{75E6B2EB-DF8A-354B-B8B3-E6244EFB7686}" presName="descendantText" presStyleLbl="alignAccFollowNode1" presStyleIdx="0" presStyleCnt="2">
        <dgm:presLayoutVars>
          <dgm:bulletEnabled val="1"/>
        </dgm:presLayoutVars>
      </dgm:prSet>
      <dgm:spPr/>
    </dgm:pt>
    <dgm:pt modelId="{9729EDA9-BD16-BD4B-BD6D-D8687FA5B837}" type="pres">
      <dgm:prSet presAssocID="{CD7BDB2C-38C3-2444-ACB4-CD8F8640511B}" presName="sp" presStyleCnt="0"/>
      <dgm:spPr/>
    </dgm:pt>
    <dgm:pt modelId="{E5C9D96C-128E-0C45-AB7E-6397B394D975}" type="pres">
      <dgm:prSet presAssocID="{D546C426-861A-664A-BE7E-93950B538EB5}" presName="linNode" presStyleCnt="0"/>
      <dgm:spPr/>
    </dgm:pt>
    <dgm:pt modelId="{A3776E53-236C-A549-BD87-A25D22BCCD29}" type="pres">
      <dgm:prSet presAssocID="{D546C426-861A-664A-BE7E-93950B538EB5}" presName="parentText" presStyleLbl="node1" presStyleIdx="1" presStyleCnt="2">
        <dgm:presLayoutVars>
          <dgm:chMax val="1"/>
          <dgm:bulletEnabled val="1"/>
        </dgm:presLayoutVars>
      </dgm:prSet>
      <dgm:spPr/>
    </dgm:pt>
    <dgm:pt modelId="{CF48BD57-9D84-3F49-B75B-0C5EBC2C95E1}" type="pres">
      <dgm:prSet presAssocID="{D546C426-861A-664A-BE7E-93950B538EB5}" presName="descendantText" presStyleLbl="alignAccFollowNode1" presStyleIdx="1" presStyleCnt="2">
        <dgm:presLayoutVars>
          <dgm:bulletEnabled val="1"/>
        </dgm:presLayoutVars>
      </dgm:prSet>
      <dgm:spPr/>
    </dgm:pt>
  </dgm:ptLst>
  <dgm:cxnLst>
    <dgm:cxn modelId="{38AAE40E-65E7-B544-B2DC-F40EBD9303E0}" type="presOf" srcId="{DF42E8B8-2E02-AF41-A30D-D000F402EF9B}" destId="{CF48BD57-9D84-3F49-B75B-0C5EBC2C95E1}" srcOrd="0" destOrd="1" presId="urn:microsoft.com/office/officeart/2005/8/layout/vList5"/>
    <dgm:cxn modelId="{EE0D9810-998B-2245-A269-1C4ADE4FFD7B}" type="presOf" srcId="{D546C426-861A-664A-BE7E-93950B538EB5}" destId="{A3776E53-236C-A549-BD87-A25D22BCCD29}" srcOrd="0" destOrd="0" presId="urn:microsoft.com/office/officeart/2005/8/layout/vList5"/>
    <dgm:cxn modelId="{CE48DD17-C19F-C34F-B9D4-15312D3D03D2}" srcId="{F2873FCC-2549-614A-B912-9FA51D4277F7}" destId="{75E6B2EB-DF8A-354B-B8B3-E6244EFB7686}" srcOrd="0" destOrd="0" parTransId="{D76DCF01-8565-5548-B964-84C18E6A072D}" sibTransId="{CD7BDB2C-38C3-2444-ACB4-CD8F8640511B}"/>
    <dgm:cxn modelId="{C8051E21-18C0-934B-8F74-E58788263005}" type="presOf" srcId="{51B5CE4F-8C83-DD43-A1B4-CF82EA6C6E82}" destId="{9026F0C3-57DD-3A42-BE4C-11EC48189E03}" srcOrd="0" destOrd="3" presId="urn:microsoft.com/office/officeart/2005/8/layout/vList5"/>
    <dgm:cxn modelId="{EFB08329-5672-3D45-BD9A-3CCE97D43F8C}" srcId="{75E6B2EB-DF8A-354B-B8B3-E6244EFB7686}" destId="{F160C2D3-E7CD-2243-A582-68BAD3AAF3D6}" srcOrd="2" destOrd="0" parTransId="{902FC649-9CE6-F14B-BE37-E7F078F5EACB}" sibTransId="{EA5C76CB-1A33-F84E-AD9E-4EAE5A714E71}"/>
    <dgm:cxn modelId="{B305223F-0B3B-0E4A-ABC1-D597D67CB057}" srcId="{75E6B2EB-DF8A-354B-B8B3-E6244EFB7686}" destId="{69188A6E-190F-9341-BC70-E801075C3AAE}" srcOrd="0" destOrd="0" parTransId="{CAF18147-3586-2941-B24F-7F4560C41F55}" sibTransId="{996A28BA-3D03-454C-9A7D-2374F984C7EF}"/>
    <dgm:cxn modelId="{EB7FE140-BA62-564D-B122-88EFCD9D1E8A}" type="presOf" srcId="{75E6B2EB-DF8A-354B-B8B3-E6244EFB7686}" destId="{BD755251-17FB-9C42-99A8-DA429DA27FCE}" srcOrd="0" destOrd="0" presId="urn:microsoft.com/office/officeart/2005/8/layout/vList5"/>
    <dgm:cxn modelId="{11431B5C-8599-1D47-99F8-746436A9F656}" type="presOf" srcId="{9277B013-E290-4942-B6AC-C0BC6B5078E7}" destId="{CF48BD57-9D84-3F49-B75B-0C5EBC2C95E1}" srcOrd="0" destOrd="2" presId="urn:microsoft.com/office/officeart/2005/8/layout/vList5"/>
    <dgm:cxn modelId="{492E7E60-5E51-E645-B0C7-7138D4BB2169}" srcId="{D546C426-861A-664A-BE7E-93950B538EB5}" destId="{9277B013-E290-4942-B6AC-C0BC6B5078E7}" srcOrd="2" destOrd="0" parTransId="{88158A71-A261-7A4E-9650-421A664A5844}" sibTransId="{6405C55B-B2FC-2B48-9D59-0CBB9F4EDE92}"/>
    <dgm:cxn modelId="{D8E82D61-C865-DA40-A70E-68CE233D34EB}" srcId="{75E6B2EB-DF8A-354B-B8B3-E6244EFB7686}" destId="{34EF8C53-7E45-CF4A-A232-15C1BA4357F5}" srcOrd="4" destOrd="0" parTransId="{4977DD02-7F55-2943-86E3-CC2261B111F8}" sibTransId="{55854FE5-5948-A043-867A-6F85EDA6BB72}"/>
    <dgm:cxn modelId="{81BC3164-82E8-7046-B93D-6BE86BD47277}" type="presOf" srcId="{69188A6E-190F-9341-BC70-E801075C3AAE}" destId="{9026F0C3-57DD-3A42-BE4C-11EC48189E03}" srcOrd="0" destOrd="0" presId="urn:microsoft.com/office/officeart/2005/8/layout/vList5"/>
    <dgm:cxn modelId="{AB7EC345-01B1-1141-BFA5-96A41EDDCEE5}" type="presOf" srcId="{97B0A426-2867-DB4D-87C2-30F76C9FBAF8}" destId="{CF48BD57-9D84-3F49-B75B-0C5EBC2C95E1}" srcOrd="0" destOrd="0" presId="urn:microsoft.com/office/officeart/2005/8/layout/vList5"/>
    <dgm:cxn modelId="{DBA5F54B-6192-7546-A3EA-728438FDF7F9}" srcId="{D546C426-861A-664A-BE7E-93950B538EB5}" destId="{DF42E8B8-2E02-AF41-A30D-D000F402EF9B}" srcOrd="1" destOrd="0" parTransId="{04B27092-0A08-C545-BBF7-E80B3532C041}" sibTransId="{133FF078-163F-DA4D-A2DF-B62BC25B925C}"/>
    <dgm:cxn modelId="{2918A455-0DD0-0848-B7A3-D361A88BB4D8}" type="presOf" srcId="{F2873FCC-2549-614A-B912-9FA51D4277F7}" destId="{0DCEA9FE-4380-094D-BA63-F55BBC81A49E}" srcOrd="0" destOrd="0" presId="urn:microsoft.com/office/officeart/2005/8/layout/vList5"/>
    <dgm:cxn modelId="{FA1E2456-22EC-614C-A17A-DF57E829244A}" type="presOf" srcId="{93F0744D-7515-1342-BB6A-5D4EB9107559}" destId="{9026F0C3-57DD-3A42-BE4C-11EC48189E03}" srcOrd="0" destOrd="1" presId="urn:microsoft.com/office/officeart/2005/8/layout/vList5"/>
    <dgm:cxn modelId="{B8CC4959-AFF2-1E4E-9808-BBA89C73452E}" srcId="{75E6B2EB-DF8A-354B-B8B3-E6244EFB7686}" destId="{93F0744D-7515-1342-BB6A-5D4EB9107559}" srcOrd="1" destOrd="0" parTransId="{D897FE5B-C2BA-084F-A6FB-19BA6371B88E}" sibTransId="{302E5FDC-607B-FF4B-9D21-22F4B7A61427}"/>
    <dgm:cxn modelId="{E79153BE-9823-1842-BBAE-DD194BA12614}" srcId="{D546C426-861A-664A-BE7E-93950B538EB5}" destId="{97B0A426-2867-DB4D-87C2-30F76C9FBAF8}" srcOrd="0" destOrd="0" parTransId="{245C5297-43C0-974C-ACE9-F6EA19DD0A66}" sibTransId="{51898BD0-BC9E-C044-8F1A-106AD58218D9}"/>
    <dgm:cxn modelId="{74BC32D1-684C-F14B-8A2C-5842DB1E8FFF}" srcId="{75E6B2EB-DF8A-354B-B8B3-E6244EFB7686}" destId="{51B5CE4F-8C83-DD43-A1B4-CF82EA6C6E82}" srcOrd="3" destOrd="0" parTransId="{96C97941-876E-1A48-84C1-BF9081AF9138}" sibTransId="{78C0D5E2-2389-C44C-83F0-405844C314B4}"/>
    <dgm:cxn modelId="{F0CAACE5-307F-8644-8AEB-685CF0C9C4F5}" type="presOf" srcId="{34EF8C53-7E45-CF4A-A232-15C1BA4357F5}" destId="{9026F0C3-57DD-3A42-BE4C-11EC48189E03}" srcOrd="0" destOrd="4" presId="urn:microsoft.com/office/officeart/2005/8/layout/vList5"/>
    <dgm:cxn modelId="{C5CD05F2-22D4-B047-9636-19CD0347A8E0}" type="presOf" srcId="{F160C2D3-E7CD-2243-A582-68BAD3AAF3D6}" destId="{9026F0C3-57DD-3A42-BE4C-11EC48189E03}" srcOrd="0" destOrd="2" presId="urn:microsoft.com/office/officeart/2005/8/layout/vList5"/>
    <dgm:cxn modelId="{9100D6FF-27AD-5940-A31E-389AB4952A6E}" srcId="{F2873FCC-2549-614A-B912-9FA51D4277F7}" destId="{D546C426-861A-664A-BE7E-93950B538EB5}" srcOrd="1" destOrd="0" parTransId="{73885F50-7B5F-1B49-AA3C-83BBCD12FF1E}" sibTransId="{65C0AFC8-2BCE-1049-8993-8F7677674ABB}"/>
    <dgm:cxn modelId="{A7B5854D-F8F6-6F47-9409-69062F37B537}" type="presParOf" srcId="{0DCEA9FE-4380-094D-BA63-F55BBC81A49E}" destId="{061AEEA8-6803-314E-BFD2-E5570A092BB4}" srcOrd="0" destOrd="0" presId="urn:microsoft.com/office/officeart/2005/8/layout/vList5"/>
    <dgm:cxn modelId="{92C1DBD6-BBD1-F945-A6F0-45491E733494}" type="presParOf" srcId="{061AEEA8-6803-314E-BFD2-E5570A092BB4}" destId="{BD755251-17FB-9C42-99A8-DA429DA27FCE}" srcOrd="0" destOrd="0" presId="urn:microsoft.com/office/officeart/2005/8/layout/vList5"/>
    <dgm:cxn modelId="{655F3CDE-560A-D248-AE5E-2FE2E5DA74E3}" type="presParOf" srcId="{061AEEA8-6803-314E-BFD2-E5570A092BB4}" destId="{9026F0C3-57DD-3A42-BE4C-11EC48189E03}" srcOrd="1" destOrd="0" presId="urn:microsoft.com/office/officeart/2005/8/layout/vList5"/>
    <dgm:cxn modelId="{2144DF06-72BA-D44D-90A6-7492F90CE5A2}" type="presParOf" srcId="{0DCEA9FE-4380-094D-BA63-F55BBC81A49E}" destId="{9729EDA9-BD16-BD4B-BD6D-D8687FA5B837}" srcOrd="1" destOrd="0" presId="urn:microsoft.com/office/officeart/2005/8/layout/vList5"/>
    <dgm:cxn modelId="{660D7FC7-9940-844F-8923-D31D81388329}" type="presParOf" srcId="{0DCEA9FE-4380-094D-BA63-F55BBC81A49E}" destId="{E5C9D96C-128E-0C45-AB7E-6397B394D975}" srcOrd="2" destOrd="0" presId="urn:microsoft.com/office/officeart/2005/8/layout/vList5"/>
    <dgm:cxn modelId="{B8BFC08E-381A-A24C-8BEF-9DDCCD2BB7F1}" type="presParOf" srcId="{E5C9D96C-128E-0C45-AB7E-6397B394D975}" destId="{A3776E53-236C-A549-BD87-A25D22BCCD29}" srcOrd="0" destOrd="0" presId="urn:microsoft.com/office/officeart/2005/8/layout/vList5"/>
    <dgm:cxn modelId="{50110DDB-AC94-1740-A4FB-C24FF327AB3A}" type="presParOf" srcId="{E5C9D96C-128E-0C45-AB7E-6397B394D975}" destId="{CF48BD57-9D84-3F49-B75B-0C5EBC2C95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6F0C3-57DD-3A42-BE4C-11EC48189E03}">
      <dsp:nvSpPr>
        <dsp:cNvPr id="0" name=""/>
        <dsp:cNvSpPr/>
      </dsp:nvSpPr>
      <dsp:spPr>
        <a:xfrm rot="5400000">
          <a:off x="5065352" y="-1697911"/>
          <a:ext cx="1759605" cy="55954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latin typeface="+mn-lt"/>
            </a:rPr>
            <a:t>Reading</a:t>
          </a:r>
        </a:p>
        <a:p>
          <a:pPr marL="228600" lvl="1" indent="-228600" algn="l" defTabSz="889000">
            <a:lnSpc>
              <a:spcPct val="90000"/>
            </a:lnSpc>
            <a:spcBef>
              <a:spcPct val="0"/>
            </a:spcBef>
            <a:spcAft>
              <a:spcPct val="15000"/>
            </a:spcAft>
            <a:buChar char="•"/>
          </a:pPr>
          <a:r>
            <a:rPr lang="en-US" sz="2000" kern="1200" dirty="0">
              <a:solidFill>
                <a:schemeClr val="tx1"/>
              </a:solidFill>
              <a:latin typeface="+mn-lt"/>
            </a:rPr>
            <a:t>Mathematics</a:t>
          </a:r>
        </a:p>
        <a:p>
          <a:pPr marL="228600" lvl="1" indent="-228600" algn="l" defTabSz="889000">
            <a:lnSpc>
              <a:spcPct val="90000"/>
            </a:lnSpc>
            <a:spcBef>
              <a:spcPct val="0"/>
            </a:spcBef>
            <a:spcAft>
              <a:spcPct val="15000"/>
            </a:spcAft>
            <a:buChar char="•"/>
          </a:pPr>
          <a:r>
            <a:rPr lang="en-US" sz="2000" kern="1200" dirty="0">
              <a:solidFill>
                <a:schemeClr val="tx1"/>
              </a:solidFill>
              <a:latin typeface="+mn-lt"/>
            </a:rPr>
            <a:t>Science</a:t>
          </a:r>
        </a:p>
        <a:p>
          <a:pPr marL="228600" lvl="1" indent="-228600" algn="l" defTabSz="889000">
            <a:lnSpc>
              <a:spcPct val="90000"/>
            </a:lnSpc>
            <a:spcBef>
              <a:spcPct val="0"/>
            </a:spcBef>
            <a:spcAft>
              <a:spcPct val="15000"/>
            </a:spcAft>
            <a:buChar char="•"/>
          </a:pPr>
          <a:r>
            <a:rPr lang="en-US" sz="2000" kern="1200" dirty="0">
              <a:solidFill>
                <a:schemeClr val="tx1"/>
              </a:solidFill>
              <a:latin typeface="+mn-lt"/>
            </a:rPr>
            <a:t>Social Studies</a:t>
          </a:r>
        </a:p>
        <a:p>
          <a:pPr marL="228600" lvl="1" indent="-228600" algn="l" defTabSz="889000" rtl="0">
            <a:lnSpc>
              <a:spcPct val="90000"/>
            </a:lnSpc>
            <a:spcBef>
              <a:spcPct val="0"/>
            </a:spcBef>
            <a:spcAft>
              <a:spcPct val="15000"/>
            </a:spcAft>
            <a:buChar char="•"/>
          </a:pPr>
          <a:r>
            <a:rPr lang="en-US" sz="2000" kern="1200" dirty="0">
              <a:solidFill>
                <a:schemeClr val="tx1"/>
              </a:solidFill>
              <a:latin typeface="+mn-lt"/>
            </a:rPr>
            <a:t>Writing (Editing &amp; Mechanics &amp; On-Demand)</a:t>
          </a:r>
        </a:p>
      </dsp:txBody>
      <dsp:txXfrm rot="-5400000">
        <a:off x="3147435" y="305903"/>
        <a:ext cx="5509543" cy="1587811"/>
      </dsp:txXfrm>
    </dsp:sp>
    <dsp:sp modelId="{BD755251-17FB-9C42-99A8-DA429DA27FCE}">
      <dsp:nvSpPr>
        <dsp:cNvPr id="0" name=""/>
        <dsp:cNvSpPr/>
      </dsp:nvSpPr>
      <dsp:spPr>
        <a:xfrm>
          <a:off x="8001" y="27021"/>
          <a:ext cx="3147435" cy="21995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Attainment Tasks</a:t>
          </a:r>
        </a:p>
      </dsp:txBody>
      <dsp:txXfrm>
        <a:off x="115372" y="134392"/>
        <a:ext cx="2932693" cy="1984765"/>
      </dsp:txXfrm>
    </dsp:sp>
    <dsp:sp modelId="{CF48BD57-9D84-3F49-B75B-0C5EBC2C95E1}">
      <dsp:nvSpPr>
        <dsp:cNvPr id="0" name=""/>
        <dsp:cNvSpPr/>
      </dsp:nvSpPr>
      <dsp:spPr>
        <a:xfrm rot="5400000">
          <a:off x="5065352" y="611570"/>
          <a:ext cx="1759605" cy="55954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Reading/English Language Arts</a:t>
          </a:r>
        </a:p>
        <a:p>
          <a:pPr marL="228600" lvl="1" indent="-228600" algn="l" defTabSz="889000">
            <a:lnSpc>
              <a:spcPct val="90000"/>
            </a:lnSpc>
            <a:spcBef>
              <a:spcPct val="0"/>
            </a:spcBef>
            <a:spcAft>
              <a:spcPct val="15000"/>
            </a:spcAft>
            <a:buChar char="•"/>
          </a:pPr>
          <a:r>
            <a:rPr lang="en-US" sz="2000" kern="1200">
              <a:solidFill>
                <a:schemeClr val="tx1"/>
              </a:solidFill>
            </a:rPr>
            <a:t>Mathematics</a:t>
          </a:r>
        </a:p>
        <a:p>
          <a:pPr marL="228600" lvl="1" indent="-228600" algn="l" defTabSz="889000">
            <a:lnSpc>
              <a:spcPct val="90000"/>
            </a:lnSpc>
            <a:spcBef>
              <a:spcPct val="0"/>
            </a:spcBef>
            <a:spcAft>
              <a:spcPct val="15000"/>
            </a:spcAft>
            <a:buChar char="•"/>
          </a:pPr>
          <a:r>
            <a:rPr lang="en-US" sz="2000" kern="1200" dirty="0">
              <a:solidFill>
                <a:schemeClr val="tx1"/>
              </a:solidFill>
            </a:rPr>
            <a:t>Science</a:t>
          </a:r>
        </a:p>
      </dsp:txBody>
      <dsp:txXfrm rot="-5400000">
        <a:off x="3147435" y="2615385"/>
        <a:ext cx="5509543" cy="1587811"/>
      </dsp:txXfrm>
    </dsp:sp>
    <dsp:sp modelId="{A3776E53-236C-A549-BD87-A25D22BCCD29}">
      <dsp:nvSpPr>
        <dsp:cNvPr id="0" name=""/>
        <dsp:cNvSpPr/>
      </dsp:nvSpPr>
      <dsp:spPr>
        <a:xfrm>
          <a:off x="0" y="2309537"/>
          <a:ext cx="3147435" cy="21995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Transition Attainment Record</a:t>
          </a:r>
        </a:p>
      </dsp:txBody>
      <dsp:txXfrm>
        <a:off x="107371" y="2416908"/>
        <a:ext cx="2932693" cy="19847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Hello, my name is Krista Mullins, and I am a program consultant with</a:t>
            </a:r>
            <a:r>
              <a:rPr lang="en-US" b="0" baseline="0"/>
              <a:t> the Kentucky Department of Education’s Office of Assessment and Accountability. I work in the Division of Assessment and Accountability Support. I am excited to bring to you today the first of two parts specific to the Overview-Attainment Task training. </a:t>
            </a:r>
            <a:r>
              <a:rPr lang="en-US" sz="1200" b="0" kern="1200">
                <a:solidFill>
                  <a:schemeClr val="tx1"/>
                </a:solidFill>
                <a:effectLst/>
                <a:latin typeface="+mn-lt"/>
                <a:ea typeface="+mn-ea"/>
                <a:cs typeface="+mn-cs"/>
              </a:rPr>
              <a:t>Part 1 of today’s training will focus on an overview of the assessment along with key dates and requirements to prepare you for a successful administration.</a:t>
            </a:r>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2152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The Transition Attainment Record or the TAR is only administered at the high school level. It aligns with the ACT requirement at grade 11. For any students not meeting benchmark and hoping to use the TAR score for the Academic portion of Transition Readiness, the TAR may also be administered at grades 12 and 14, as long as a graduation code has not been assigned at grade 14. A training specific to the TAR will be made available on September 30, 2024.</a:t>
            </a:r>
          </a:p>
          <a:p>
            <a:r>
              <a:rPr lang="en-US" sz="1600"/>
              <a:t>			</a:t>
            </a:r>
            <a:r>
              <a:rPr lang="en-US" sz="1200"/>
              <a:t>		</a:t>
            </a:r>
            <a:endParaRPr lang="en-US" sz="160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6431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Students participating in the Kentucky Alternate Assessment must meet all requirements found in the participation guidelines. This is reviewed at the annual Admissions and Release Committee (ARC) meeting. For</a:t>
            </a:r>
            <a:r>
              <a:rPr lang="en-US" sz="1200" b="0" kern="1200" dirty="0">
                <a:solidFill>
                  <a:schemeClr val="tx1"/>
                </a:solidFill>
                <a:effectLst/>
                <a:latin typeface="+mn-lt"/>
                <a:ea typeface="+mn-ea"/>
                <a:cs typeface="+mn-cs"/>
              </a:rPr>
              <a:t> any questions about participation in the Kentucky Alternate Assessment, I encourage you to contact our friends in the Office of Special Education and Early Learning. </a:t>
            </a:r>
            <a:r>
              <a:rPr lang="en-US" sz="1200" b="0" kern="1200" dirty="0">
                <a:solidFill>
                  <a:schemeClr val="tx1"/>
                </a:solidFill>
                <a:effectLst/>
                <a:highlight>
                  <a:srgbClr val="FFFF00"/>
                </a:highlight>
                <a:latin typeface="+mn-lt"/>
                <a:ea typeface="+mn-ea"/>
                <a:cs typeface="+mn-cs"/>
              </a:rPr>
              <a:t>Lauren Thieneman, </a:t>
            </a:r>
            <a:r>
              <a:rPr lang="en-US" sz="1200" b="0" kern="1200" dirty="0">
                <a:solidFill>
                  <a:schemeClr val="tx1"/>
                </a:solidFill>
                <a:effectLst/>
                <a:latin typeface="+mn-lt"/>
                <a:ea typeface="+mn-ea"/>
                <a:cs typeface="+mn-cs"/>
              </a:rPr>
              <a:t>in the Division of IDEA Monitoring and Results, is the lead. She does an amazing job with placement decisions and the participation process in its entirety.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49011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on the content areas that will be assessed at the</a:t>
            </a:r>
            <a:r>
              <a:rPr lang="en-US" baseline="0" dirty="0"/>
              <a:t> elementary level. One thing to note is that many schools have a different grade configuration, so your school may not be a 3-5 grade span. It may be a 3-6, or a 3-4. The 3-5 grade span is used at the state level as that is how district accountability is represented. There will also be one field test per content and grade level in Window 1 and Window 2.</a:t>
            </a:r>
            <a:endParaRPr lang="en-US" dirty="0"/>
          </a:p>
        </p:txBody>
      </p:sp>
      <p:sp>
        <p:nvSpPr>
          <p:cNvPr id="4" name="Slide Number Placeholder 3"/>
          <p:cNvSpPr>
            <a:spLocks noGrp="1"/>
          </p:cNvSpPr>
          <p:nvPr>
            <p:ph type="sldNum" sz="quarter" idx="10"/>
          </p:nvPr>
        </p:nvSpPr>
        <p:spPr/>
        <p:txBody>
          <a:bodyPr/>
          <a:lstStyle/>
          <a:p>
            <a:fld id="{5B2D9DB7-C648-43F3-A5EF-DC2420F389E1}" type="slidenum">
              <a:rPr lang="en-US" smtClean="0"/>
              <a:t>12</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07297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reflects the required content areas being</a:t>
            </a:r>
            <a:r>
              <a:rPr lang="en-US" baseline="0"/>
              <a:t> assessed at middle school. As a reminder, there will also be field tests in each content area that is tested in each grade.</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13</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247076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a:t>
            </a:r>
            <a:r>
              <a:rPr lang="en-US" baseline="0"/>
              <a:t>looks at the high school content areas to be assessed. If you will note in </a:t>
            </a:r>
            <a:r>
              <a:rPr lang="en-US" b="1"/>
              <a:t>bold</a:t>
            </a:r>
            <a:r>
              <a:rPr lang="en-US" baseline="0"/>
              <a:t>, grade 9 and grade </a:t>
            </a:r>
            <a:r>
              <a:rPr lang="en-US"/>
              <a:t>12/14</a:t>
            </a:r>
            <a:r>
              <a:rPr lang="en-US" baseline="0"/>
              <a:t> do not have Attainment Tasks administered at those grades. Nothing is assessed at grade 9 and only the TAR is available for those who choose to take it at grade </a:t>
            </a:r>
            <a:r>
              <a:rPr lang="en-US"/>
              <a:t>12/14.</a:t>
            </a:r>
            <a:r>
              <a:rPr lang="en-US" baseline="0"/>
              <a:t> There will be field tests in each content area tested at the various grade levels.</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14</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35015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kern="1200">
                <a:solidFill>
                  <a:schemeClr val="tx1"/>
                </a:solidFill>
                <a:effectLst/>
                <a:latin typeface="+mn-lt"/>
                <a:ea typeface="+mn-ea"/>
                <a:cs typeface="+mn-cs"/>
              </a:rPr>
              <a:t>A student completing the Alternate Kentucky Summative Assessment will be tested based on the grade listed for him/her in Infinite Campus (IC). It is critical that the grade placement be correct in IC in September or no later than October this year before rosters for the fall Window 1 assessments are pulled. Once a student participating in the Alternate Kentucky Assessment Program has completed grade 12, and they plan to remain in school until </a:t>
            </a:r>
            <a:r>
              <a:rPr lang="en-US" b="0"/>
              <a:t>up to age</a:t>
            </a:r>
            <a:r>
              <a:rPr lang="en-US" sz="1200" b="0" kern="1200">
                <a:solidFill>
                  <a:schemeClr val="tx1"/>
                </a:solidFill>
                <a:effectLst/>
                <a:latin typeface="+mn-lt"/>
                <a:ea typeface="+mn-ea"/>
                <a:cs typeface="+mn-cs"/>
              </a:rPr>
              <a:t> 21, they may then be enrolled in IC as a grade 14 student.</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272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200" b="0" kern="1200">
                <a:solidFill>
                  <a:schemeClr val="tx1"/>
                </a:solidFill>
                <a:effectLst/>
                <a:latin typeface="+mn-lt"/>
                <a:ea typeface="+mn-ea"/>
                <a:cs typeface="+mn-cs"/>
              </a:rPr>
              <a:t>If you are not familiar with the Alternate Kentucky Summative Assessment webpage, I encourage you to venture out on the KDE website. Locate the Assessment/Accountability site on the homepage. Select Assessments in the drop-down menu and then double click the Alternate Kentucky</a:t>
            </a:r>
            <a:r>
              <a:rPr lang="en-US" sz="1200" b="0" kern="1200" baseline="0">
                <a:solidFill>
                  <a:schemeClr val="tx1"/>
                </a:solidFill>
                <a:effectLst/>
                <a:latin typeface="+mn-lt"/>
                <a:ea typeface="+mn-ea"/>
                <a:cs typeface="+mn-cs"/>
              </a:rPr>
              <a:t> Summative Assessment</a:t>
            </a:r>
            <a:r>
              <a:rPr lang="en-US" sz="1200" b="0" kern="1200">
                <a:solidFill>
                  <a:schemeClr val="tx1"/>
                </a:solidFill>
                <a:effectLst/>
                <a:latin typeface="+mn-lt"/>
                <a:ea typeface="+mn-ea"/>
                <a:cs typeface="+mn-cs"/>
              </a:rPr>
              <a:t> Program link. </a:t>
            </a:r>
            <a:r>
              <a:rPr lang="en-US" b="0"/>
              <a:t>Select Alternate Resources from the options listed in the drop-down menu. On this page you can find various resources that you will find to be helpful. You can also find other valuable resources on KDE’s website.</a:t>
            </a:r>
            <a:endParaRPr lang="en-US" sz="1200" b="0" kern="1200">
              <a:solidFill>
                <a:schemeClr val="tx1"/>
              </a:solidFill>
              <a:effectLst/>
              <a:latin typeface="+mn-lt"/>
              <a:ea typeface="+mn-ea"/>
              <a:cs typeface="+mn-cs"/>
            </a:endParaRPr>
          </a:p>
          <a:p>
            <a:pPr eaLnBrk="1" hangingPunct="1">
              <a:spcBef>
                <a:spcPct val="0"/>
              </a:spcBef>
            </a:pPr>
            <a:endParaRPr lang="en-US"/>
          </a:p>
        </p:txBody>
      </p:sp>
      <p:sp>
        <p:nvSpPr>
          <p:cNvPr id="2355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57A68678-BA6A-4B9B-80B1-D3A78F596FE0}" type="slidenum">
              <a:rPr lang="en-US" smtClean="0">
                <a:latin typeface="Calibri" pitchFamily="34" charset="0"/>
              </a:rPr>
              <a:pPr fontAlgn="base">
                <a:spcBef>
                  <a:spcPct val="0"/>
                </a:spcBef>
                <a:spcAft>
                  <a:spcPct val="0"/>
                </a:spcAft>
                <a:defRPr/>
              </a:pPr>
              <a:t>16</a:t>
            </a:fld>
            <a:endParaRPr lang="en-US">
              <a:latin typeface="Calibri" pitchFamily="34" charset="0"/>
            </a:endParaRPr>
          </a:p>
        </p:txBody>
      </p:sp>
    </p:spTree>
    <p:extLst>
      <p:ext uri="{BB962C8B-B14F-4D97-AF65-F5344CB8AC3E}">
        <p14:creationId xmlns:p14="http://schemas.microsoft.com/office/powerpoint/2010/main" val="152163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200" b="0" kern="1200">
                <a:solidFill>
                  <a:schemeClr val="tx1"/>
                </a:solidFill>
                <a:effectLst/>
                <a:latin typeface="+mn-lt"/>
                <a:ea typeface="+mn-ea"/>
                <a:cs typeface="+mn-cs"/>
              </a:rPr>
              <a:t>So, what happens now? Well, if you haven’t already </a:t>
            </a:r>
            <a:r>
              <a:rPr lang="en-US" b="0"/>
              <a:t>read the </a:t>
            </a:r>
            <a:r>
              <a:rPr lang="en-US" sz="1200" b="0" kern="1200">
                <a:solidFill>
                  <a:schemeClr val="tx1"/>
                </a:solidFill>
                <a:effectLst/>
                <a:latin typeface="+mn-lt"/>
                <a:ea typeface="+mn-ea"/>
                <a:cs typeface="+mn-cs"/>
              </a:rPr>
              <a:t>Administration Guide provided along with this training, please do so. If you have students in grades 11, 12 and/or 14 who need to take the TAR, that training</a:t>
            </a:r>
            <a:r>
              <a:rPr lang="en-US" sz="1200" b="0" kern="1200" baseline="0">
                <a:solidFill>
                  <a:schemeClr val="tx1"/>
                </a:solidFill>
                <a:effectLst/>
                <a:latin typeface="+mn-lt"/>
                <a:ea typeface="+mn-ea"/>
                <a:cs typeface="+mn-cs"/>
              </a:rPr>
              <a:t> will be released on September 30.</a:t>
            </a:r>
            <a:endParaRPr lang="en-US" b="0"/>
          </a:p>
        </p:txBody>
      </p:sp>
      <p:sp>
        <p:nvSpPr>
          <p:cNvPr id="2458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6290FC11-594B-4C14-A9F4-1450A54EF972}" type="slidenum">
              <a:rPr lang="en-US" smtClean="0">
                <a:latin typeface="Calibri" pitchFamily="34" charset="0"/>
              </a:rPr>
              <a:pPr fontAlgn="base">
                <a:spcBef>
                  <a:spcPct val="0"/>
                </a:spcBef>
                <a:spcAft>
                  <a:spcPct val="0"/>
                </a:spcAft>
                <a:defRPr/>
              </a:pPr>
              <a:t>17</a:t>
            </a:fld>
            <a:endParaRPr lang="en-US">
              <a:latin typeface="Calibri" pitchFamily="34" charset="0"/>
            </a:endParaRPr>
          </a:p>
        </p:txBody>
      </p:sp>
    </p:spTree>
    <p:extLst>
      <p:ext uri="{BB962C8B-B14F-4D97-AF65-F5344CB8AC3E}">
        <p14:creationId xmlns:p14="http://schemas.microsoft.com/office/powerpoint/2010/main" val="83598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23925" rtl="0" eaLnBrk="1" fontAlgn="auto" latinLnBrk="0" hangingPunct="1">
              <a:lnSpc>
                <a:spcPct val="100000"/>
              </a:lnSpc>
              <a:spcBef>
                <a:spcPct val="0"/>
              </a:spcBef>
              <a:spcAft>
                <a:spcPts val="0"/>
              </a:spcAft>
              <a:buClrTx/>
              <a:buSzTx/>
              <a:buFontTx/>
              <a:buNone/>
              <a:tabLst/>
              <a:defRPr/>
            </a:pPr>
            <a:r>
              <a:rPr lang="en-US" sz="1200" b="0" kern="1200" dirty="0">
                <a:solidFill>
                  <a:schemeClr val="tx1"/>
                </a:solidFill>
                <a:effectLst/>
                <a:latin typeface="+mn-lt"/>
                <a:ea typeface="+mn-ea"/>
                <a:cs typeface="+mn-cs"/>
              </a:rPr>
              <a:t>Anyone planning to administer the Alternate Kentucky</a:t>
            </a:r>
            <a:r>
              <a:rPr lang="en-US" sz="1200" b="0" kern="1200" baseline="0" dirty="0">
                <a:solidFill>
                  <a:schemeClr val="tx1"/>
                </a:solidFill>
                <a:effectLst/>
                <a:latin typeface="+mn-lt"/>
                <a:ea typeface="+mn-ea"/>
                <a:cs typeface="+mn-cs"/>
              </a:rPr>
              <a:t> Summative Assessment</a:t>
            </a:r>
            <a:r>
              <a:rPr lang="en-US" sz="1200" b="0" kern="1200" dirty="0">
                <a:solidFill>
                  <a:schemeClr val="tx1"/>
                </a:solidFill>
                <a:effectLst/>
                <a:latin typeface="+mn-lt"/>
                <a:ea typeface="+mn-ea"/>
                <a:cs typeface="+mn-cs"/>
              </a:rPr>
              <a:t> this fall or in the spring must complete this training along with part 2, which will follow, complete the qualifying quiz found in the Online Training System, complete the Administration Code and Inclusion of Special Populations training all before November</a:t>
            </a:r>
            <a:r>
              <a:rPr lang="en-US" sz="1200" b="0" kern="1200" baseline="0" dirty="0">
                <a:solidFill>
                  <a:schemeClr val="tx1"/>
                </a:solidFill>
                <a:effectLst/>
                <a:latin typeface="+mn-lt"/>
                <a:ea typeface="+mn-ea"/>
                <a:cs typeface="+mn-cs"/>
              </a:rPr>
              <a:t> 8, 2024</a:t>
            </a:r>
            <a:r>
              <a:rPr lang="en-US" sz="1200" b="0" kern="1200" dirty="0">
                <a:solidFill>
                  <a:schemeClr val="tx1"/>
                </a:solidFill>
                <a:effectLst/>
                <a:latin typeface="+mn-lt"/>
                <a:ea typeface="+mn-ea"/>
                <a:cs typeface="+mn-cs"/>
              </a:rPr>
              <a:t>. This only needs to be completed one time per year. The quiz contains several mandatory </a:t>
            </a:r>
            <a:r>
              <a:rPr lang="en-US" sz="1200" b="0" kern="1200">
                <a:solidFill>
                  <a:schemeClr val="tx1"/>
                </a:solidFill>
                <a:effectLst/>
                <a:latin typeface="+mn-lt"/>
                <a:ea typeface="+mn-ea"/>
                <a:cs typeface="+mn-cs"/>
              </a:rPr>
              <a:t>questions that </a:t>
            </a:r>
            <a:r>
              <a:rPr lang="en-US" sz="1200" b="0" kern="1200" dirty="0">
                <a:solidFill>
                  <a:schemeClr val="tx1"/>
                </a:solidFill>
                <a:effectLst/>
                <a:latin typeface="+mn-lt"/>
                <a:ea typeface="+mn-ea"/>
                <a:cs typeface="+mn-cs"/>
              </a:rPr>
              <a:t>must be answered correctly to receive a passing score. This training along with the qualifying quiz serves as a review each year before you administer the Alternate Kentu</a:t>
            </a:r>
            <a:r>
              <a:rPr lang="en-US" sz="1200" b="0" kern="1200" baseline="0" dirty="0">
                <a:solidFill>
                  <a:schemeClr val="tx1"/>
                </a:solidFill>
                <a:effectLst/>
                <a:latin typeface="+mn-lt"/>
                <a:ea typeface="+mn-ea"/>
                <a:cs typeface="+mn-cs"/>
              </a:rPr>
              <a:t>cky Summative</a:t>
            </a:r>
            <a:r>
              <a:rPr lang="en-US" sz="1200" b="0" kern="1200" dirty="0">
                <a:solidFill>
                  <a:schemeClr val="tx1"/>
                </a:solidFill>
                <a:effectLst/>
                <a:latin typeface="+mn-lt"/>
                <a:ea typeface="+mn-ea"/>
                <a:cs typeface="+mn-cs"/>
              </a:rPr>
              <a:t> assessments. </a:t>
            </a:r>
          </a:p>
          <a:p>
            <a:pPr defTabSz="923925" eaLnBrk="1" hangingPunct="1">
              <a:spcBef>
                <a:spcPct val="0"/>
              </a:spcBef>
            </a:pPr>
            <a:endParaRPr lang="en-US" dirty="0"/>
          </a:p>
        </p:txBody>
      </p:sp>
      <p:sp>
        <p:nvSpPr>
          <p:cNvPr id="2560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B2C06295-03D7-43C4-8E5C-FB3EC1FA19B5}" type="slidenum">
              <a:rPr lang="en-US" smtClean="0">
                <a:latin typeface="Calibri" pitchFamily="34" charset="0"/>
              </a:rPr>
              <a:pPr fontAlgn="base">
                <a:spcBef>
                  <a:spcPct val="0"/>
                </a:spcBef>
                <a:spcAft>
                  <a:spcPct val="0"/>
                </a:spcAft>
                <a:defRPr/>
              </a:pPr>
              <a:t>18</a:t>
            </a:fld>
            <a:endParaRPr lang="en-US">
              <a:latin typeface="Calibri" pitchFamily="34" charset="0"/>
            </a:endParaRPr>
          </a:p>
        </p:txBody>
      </p:sp>
    </p:spTree>
    <p:extLst>
      <p:ext uri="{BB962C8B-B14F-4D97-AF65-F5344CB8AC3E}">
        <p14:creationId xmlns:p14="http://schemas.microsoft.com/office/powerpoint/2010/main" val="137807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 1 of </a:t>
            </a:r>
            <a:r>
              <a:rPr lang="en-US" sz="1200" kern="1200" dirty="0">
                <a:solidFill>
                  <a:schemeClr val="tx1"/>
                </a:solidFill>
                <a:effectLst/>
                <a:latin typeface="+mn-lt"/>
                <a:ea typeface="+mn-ea"/>
                <a:cs typeface="+mn-cs"/>
              </a:rPr>
              <a:t>the Attainment Task Training. If you have any questions, please feel free to contact me at 502-564-4394 or at krista.mullins@education.ky.gov. Thank you for your time. </a:t>
            </a:r>
            <a:endParaRPr lang="en-US" dirty="0"/>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Here you can see our agenda for the Attainment Task Training Part 1. [Read Slide]</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173147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be sure to view Part 2 of this training.</a:t>
            </a:r>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113192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On this slide, you will find a link to the Combined Attainment Task Administration Guide. Please open or download the Administration Guide for today’s training. It can also be found on the Kentucky Alternate Assessment Resources page. Many quiz questions will come from the administration guide, so it is critical to have access to it. </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353542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0" kern="1200">
                <a:solidFill>
                  <a:schemeClr val="tx1"/>
                </a:solidFill>
                <a:effectLst/>
                <a:latin typeface="Arial" panose="020B0604020202020204" pitchFamily="34" charset="0"/>
                <a:ea typeface="+mn-ea"/>
                <a:cs typeface="Arial" panose="020B0604020202020204" pitchFamily="34" charset="0"/>
              </a:rPr>
              <a:t>Completing this training should prepare each participant to accurately administer the Attainment Tasks.  Correct administration is crucial to getting accurate information from the assessment. Therefore, it is important to take time to understand the administration procedures fully.</a:t>
            </a:r>
          </a:p>
          <a:p>
            <a:pPr eaLnBrk="1" hangingPunct="1">
              <a:spcBef>
                <a:spcPct val="0"/>
              </a:spcBef>
            </a:pPr>
            <a:endParaRPr lang="en-US"/>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7BA07-5EBB-410F-B78B-15068C31FCBE}"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17841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t>Let's</a:t>
            </a:r>
            <a:r>
              <a:rPr lang="en-US" sz="1200" b="0" kern="1200">
                <a:solidFill>
                  <a:schemeClr val="tx1"/>
                </a:solidFill>
                <a:effectLst/>
                <a:latin typeface="+mn-lt"/>
                <a:ea typeface="+mn-ea"/>
                <a:cs typeface="+mn-cs"/>
              </a:rPr>
              <a:t> </a:t>
            </a:r>
            <a:r>
              <a:rPr lang="en-US"/>
              <a:t>take a moment and look at </a:t>
            </a:r>
            <a:r>
              <a:rPr lang="en-US" sz="1200" b="0" kern="1200">
                <a:solidFill>
                  <a:schemeClr val="tx1"/>
                </a:solidFill>
                <a:effectLst/>
                <a:latin typeface="+mn-lt"/>
                <a:ea typeface="+mn-ea"/>
                <a:cs typeface="+mn-cs"/>
              </a:rPr>
              <a:t>what is required before you administer </a:t>
            </a:r>
            <a:r>
              <a:rPr lang="en-US"/>
              <a:t>the Attainment Tasks</a:t>
            </a:r>
            <a:r>
              <a:rPr lang="en-US" sz="1200" b="0" kern="1200">
                <a:solidFill>
                  <a:schemeClr val="tx1"/>
                </a:solidFill>
                <a:effectLst/>
                <a:latin typeface="+mn-lt"/>
                <a:ea typeface="+mn-ea"/>
                <a:cs typeface="+mn-cs"/>
              </a:rPr>
              <a:t>. First and foremost, before you administer any Kentucky state assessment, you must receive the Administration Code training and the Inclusion</a:t>
            </a:r>
            <a:r>
              <a:rPr lang="en-US" sz="1200" b="0" kern="1200" baseline="0">
                <a:solidFill>
                  <a:schemeClr val="tx1"/>
                </a:solidFill>
                <a:effectLst/>
                <a:latin typeface="+mn-lt"/>
                <a:ea typeface="+mn-ea"/>
                <a:cs typeface="+mn-cs"/>
              </a:rPr>
              <a:t> of Special Populations training</a:t>
            </a:r>
            <a:r>
              <a:rPr lang="en-US" sz="1200" b="0" kern="1200">
                <a:solidFill>
                  <a:schemeClr val="tx1"/>
                </a:solidFill>
                <a:effectLst/>
                <a:latin typeface="+mn-lt"/>
                <a:ea typeface="+mn-ea"/>
                <a:cs typeface="+mn-cs"/>
              </a:rPr>
              <a:t>. If</a:t>
            </a:r>
            <a:r>
              <a:rPr lang="en-US" sz="1200" b="0" kern="1200" baseline="0">
                <a:solidFill>
                  <a:schemeClr val="tx1"/>
                </a:solidFill>
                <a:effectLst/>
                <a:latin typeface="+mn-lt"/>
                <a:ea typeface="+mn-ea"/>
                <a:cs typeface="+mn-cs"/>
              </a:rPr>
              <a:t> these</a:t>
            </a:r>
            <a:r>
              <a:rPr lang="en-US" sz="1200" b="0" kern="1200">
                <a:solidFill>
                  <a:schemeClr val="tx1"/>
                </a:solidFill>
                <a:effectLst/>
                <a:latin typeface="+mn-lt"/>
                <a:ea typeface="+mn-ea"/>
                <a:cs typeface="+mn-cs"/>
              </a:rPr>
              <a:t> trainings</a:t>
            </a:r>
            <a:r>
              <a:rPr lang="en-US" sz="1200" b="0" kern="1200" baseline="0">
                <a:solidFill>
                  <a:schemeClr val="tx1"/>
                </a:solidFill>
                <a:effectLst/>
                <a:latin typeface="+mn-lt"/>
                <a:ea typeface="+mn-ea"/>
                <a:cs typeface="+mn-cs"/>
              </a:rPr>
              <a:t> are not completed, then</a:t>
            </a:r>
            <a:r>
              <a:rPr lang="en-US" sz="1200" b="0" kern="1200">
                <a:solidFill>
                  <a:schemeClr val="tx1"/>
                </a:solidFill>
                <a:effectLst/>
                <a:latin typeface="+mn-lt"/>
                <a:ea typeface="+mn-ea"/>
                <a:cs typeface="+mn-cs"/>
              </a:rPr>
              <a:t> no test administration should occur. And, finally, if you are completing this training, you will more than likely also be administering the Alternate Kentucky</a:t>
            </a:r>
            <a:r>
              <a:rPr lang="en-US" sz="1200" b="0" kern="1200" baseline="0">
                <a:solidFill>
                  <a:schemeClr val="tx1"/>
                </a:solidFill>
                <a:effectLst/>
                <a:latin typeface="+mn-lt"/>
                <a:ea typeface="+mn-ea"/>
                <a:cs typeface="+mn-cs"/>
              </a:rPr>
              <a:t> Summative Assessment</a:t>
            </a:r>
            <a:r>
              <a:rPr lang="en-US" sz="1200" b="0" kern="1200">
                <a:solidFill>
                  <a:schemeClr val="tx1"/>
                </a:solidFill>
                <a:effectLst/>
                <a:latin typeface="+mn-lt"/>
                <a:ea typeface="+mn-ea"/>
                <a:cs typeface="+mn-cs"/>
              </a:rPr>
              <a:t>, so this training is also a requirement</a:t>
            </a:r>
            <a:r>
              <a:rPr lang="en-US" sz="1200" b="0" kern="1200" baseline="0">
                <a:solidFill>
                  <a:schemeClr val="tx1"/>
                </a:solidFill>
                <a:effectLst/>
                <a:latin typeface="+mn-lt"/>
                <a:ea typeface="+mn-ea"/>
                <a:cs typeface="+mn-cs"/>
              </a:rPr>
              <a:t> to administer the Attainment Tasks</a:t>
            </a:r>
            <a:r>
              <a:rPr lang="en-US" sz="1200" b="0" kern="1200">
                <a:solidFill>
                  <a:schemeClr val="tx1"/>
                </a:solidFill>
                <a:effectLst/>
                <a:latin typeface="+mn-lt"/>
                <a:ea typeface="+mn-ea"/>
                <a:cs typeface="+mn-cs"/>
              </a:rPr>
              <a:t>.</a:t>
            </a:r>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a:t>
            </a:r>
            <a:r>
              <a:rPr lang="en-US" b="0" baseline="0" dirty="0"/>
              <a:t> important highlight to note is the continued administration of the Quality of School Climate and Safety survey to alternate assessment students. This survey is a required part of accountability that must be administered to all students. This includes students participating in the Kentucky Alternate Assessment. There are surveys represented for students in grades 3-5 and then grades 6-high school designed specifically for students who will be assessed. This means if a student is not in an assessment year, they will not be responsible for completing the survey. The survey for alternate assessment students consists of 10 questions with 4 answer options. The 4 answer options are the same as what is provided to students completing the survey for the general assessment. One very important point to note is that in high school, only students in grades 10 and 11 will complete the survey. </a:t>
            </a:r>
            <a:r>
              <a:rPr lang="en-US" dirty="0"/>
              <a:t>The</a:t>
            </a:r>
            <a:r>
              <a:rPr lang="en-US" b="0" baseline="0" dirty="0"/>
              <a:t> </a:t>
            </a:r>
            <a:r>
              <a:rPr lang="en-US" dirty="0"/>
              <a:t>requirements are aligned </a:t>
            </a:r>
            <a:r>
              <a:rPr lang="en-US" b="0" baseline="0" dirty="0"/>
              <a:t>with the general assessment, so students in grades 9, 12 or 14 in the Kentucky Alternate Assessment </a:t>
            </a:r>
            <a:r>
              <a:rPr lang="en-US" dirty="0"/>
              <a:t>will not complete the survey</a:t>
            </a:r>
            <a:r>
              <a:rPr lang="en-US" b="0" baseline="0" dirty="0"/>
              <a:t>.</a:t>
            </a:r>
            <a:r>
              <a:rPr lang="en-US" dirty="0"/>
              <a:t> As a reminder, the survey </a:t>
            </a:r>
            <a:r>
              <a:rPr lang="en-US" b="1" dirty="0"/>
              <a:t>must</a:t>
            </a:r>
            <a:r>
              <a:rPr lang="en-US" dirty="0"/>
              <a:t> be administered before any content areas are assessed. </a:t>
            </a:r>
            <a:r>
              <a:rPr lang="en-US" b="0" baseline="0" dirty="0"/>
              <a:t>The </a:t>
            </a:r>
            <a:r>
              <a:rPr lang="en-US" b="1" baseline="0" dirty="0"/>
              <a:t>only</a:t>
            </a:r>
            <a:r>
              <a:rPr lang="en-US" b="0" baseline="0" dirty="0"/>
              <a:t> students who will not take the QSCS survey are first year English Language (EL) students. </a:t>
            </a:r>
            <a:endParaRPr lang="en-US" b="0" dirty="0"/>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247920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QSCS survey will be provided in the Attainment Task (AT) Window Two binder. It is printed on yellow paper, behind the Test Administrator Directions and on top of the Table of Contents.</a:t>
            </a:r>
          </a:p>
          <a:p>
            <a:endParaRPr lang="en-US"/>
          </a:p>
          <a:p>
            <a:r>
              <a:rPr lang="en-US"/>
              <a:t>Each AT binder will have a copy of the QSCS survey provided.</a:t>
            </a:r>
          </a:p>
          <a:p>
            <a:endParaRPr lang="en-US"/>
          </a:p>
          <a:p>
            <a:r>
              <a:rPr lang="en-US"/>
              <a:t>The QSCS survey must be administered prior to administering any AT items.</a:t>
            </a:r>
          </a:p>
          <a:p>
            <a:endParaRPr lang="en-US"/>
          </a:p>
          <a:p>
            <a:r>
              <a:rPr lang="en-US"/>
              <a:t>Results should be submitted in the Student Registration Database (SRD) beginning </a:t>
            </a:r>
            <a:r>
              <a:rPr lang="en-US" b="1"/>
              <a:t>April 14, 2025.</a:t>
            </a:r>
          </a:p>
          <a:p>
            <a:endParaRPr lang="en-US" b="1"/>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74339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kern="1200" dirty="0">
                <a:solidFill>
                  <a:schemeClr val="tx1"/>
                </a:solidFill>
                <a:effectLst/>
                <a:latin typeface="+mn-lt"/>
                <a:ea typeface="+mn-ea"/>
                <a:cs typeface="+mn-cs"/>
              </a:rPr>
              <a:t>The Kentucky</a:t>
            </a:r>
            <a:r>
              <a:rPr lang="en-US" sz="1200" b="0" kern="1200" baseline="0" dirty="0">
                <a:solidFill>
                  <a:schemeClr val="tx1"/>
                </a:solidFill>
                <a:effectLst/>
                <a:latin typeface="+mn-lt"/>
                <a:ea typeface="+mn-ea"/>
                <a:cs typeface="+mn-cs"/>
              </a:rPr>
              <a:t> Alternate Assessment</a:t>
            </a:r>
            <a:r>
              <a:rPr lang="en-US" sz="1200" b="0" kern="1200" dirty="0">
                <a:solidFill>
                  <a:schemeClr val="tx1"/>
                </a:solidFill>
                <a:effectLst/>
                <a:latin typeface="+mn-lt"/>
                <a:ea typeface="+mn-ea"/>
                <a:cs typeface="+mn-cs"/>
              </a:rPr>
              <a:t> Program is made up of 2 assessment types: Alternate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Kentucky</a:t>
            </a:r>
            <a:r>
              <a:rPr lang="en-US" sz="1200" b="0" kern="1200" baseline="0" dirty="0">
                <a:solidFill>
                  <a:schemeClr val="tx1"/>
                </a:solidFill>
                <a:effectLst/>
                <a:latin typeface="+mn-lt"/>
                <a:ea typeface="+mn-ea"/>
                <a:cs typeface="+mn-cs"/>
              </a:rPr>
              <a:t> Summative Assessment </a:t>
            </a:r>
            <a:r>
              <a:rPr lang="en-US" sz="1200" b="0" kern="1200" dirty="0">
                <a:solidFill>
                  <a:schemeClr val="tx1"/>
                </a:solidFill>
                <a:effectLst/>
                <a:latin typeface="+mn-lt"/>
                <a:ea typeface="+mn-ea"/>
                <a:cs typeface="+mn-cs"/>
              </a:rPr>
              <a:t>Attainment Tasks (ATs)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 the Transition Attainment Record or the TAR. Attainment Tasks are administered this year to students in grades 3-11 in reading, mathematics, writing, science and social studies depending on which content is assessed at the specific grade range. We will look at those required areas later.</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08037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200" b="0" kern="1200" dirty="0">
                <a:solidFill>
                  <a:schemeClr val="tx1"/>
                </a:solidFill>
                <a:effectLst/>
                <a:latin typeface="+mn-lt"/>
                <a:ea typeface="+mn-ea"/>
                <a:cs typeface="+mn-cs"/>
              </a:rPr>
              <a:t>Attainment Tasks are picture-based, multiple-choice assessments, </a:t>
            </a:r>
            <a:r>
              <a:rPr lang="en-US" b="0" dirty="0"/>
              <a:t>that are fully</a:t>
            </a:r>
            <a:r>
              <a:rPr lang="en-US" sz="1200" b="0" kern="1200" dirty="0">
                <a:solidFill>
                  <a:schemeClr val="tx1"/>
                </a:solidFill>
                <a:effectLst/>
                <a:latin typeface="+mn-lt"/>
                <a:ea typeface="+mn-ea"/>
                <a:cs typeface="+mn-cs"/>
              </a:rPr>
              <a:t> scripted and read by the test administrator. </a:t>
            </a:r>
            <a:r>
              <a:rPr lang="en-US" b="0" dirty="0"/>
              <a:t>Attainment Tasks permit accommodations identified for state assessments in the Individualized Education Program (IEP). </a:t>
            </a:r>
          </a:p>
          <a:p>
            <a:pPr>
              <a:spcBef>
                <a:spcPct val="0"/>
              </a:spcBef>
              <a:defRPr/>
            </a:pPr>
            <a:endParaRPr lang="en-US" b="0" dirty="0"/>
          </a:p>
          <a:p>
            <a:pPr>
              <a:spcBef>
                <a:spcPct val="0"/>
              </a:spcBef>
              <a:defRPr/>
            </a:pPr>
            <a:r>
              <a:rPr lang="en-US" b="0" dirty="0"/>
              <a:t>There</a:t>
            </a:r>
            <a:r>
              <a:rPr lang="en-US" sz="1200" b="0" kern="1200" dirty="0">
                <a:solidFill>
                  <a:schemeClr val="tx1"/>
                </a:solidFill>
                <a:effectLst/>
                <a:latin typeface="+mn-lt"/>
                <a:ea typeface="+mn-ea"/>
                <a:cs typeface="+mn-cs"/>
              </a:rPr>
              <a:t> are 2 test windows for the Alternate Kentucky</a:t>
            </a:r>
            <a:r>
              <a:rPr lang="en-US" sz="1200" b="0" kern="1200" baseline="0" dirty="0">
                <a:solidFill>
                  <a:schemeClr val="tx1"/>
                </a:solidFill>
                <a:effectLst/>
                <a:latin typeface="+mn-lt"/>
                <a:ea typeface="+mn-ea"/>
                <a:cs typeface="+mn-cs"/>
              </a:rPr>
              <a:t> Summative Assessment </a:t>
            </a:r>
            <a:r>
              <a:rPr lang="en-US" sz="1200" b="0" kern="1200" dirty="0">
                <a:solidFill>
                  <a:schemeClr val="tx1"/>
                </a:solidFill>
                <a:effectLst/>
                <a:latin typeface="+mn-lt"/>
                <a:ea typeface="+mn-ea"/>
                <a:cs typeface="+mn-cs"/>
              </a:rPr>
              <a:t>Attainment Task administration. Even though there are two test windows, it is one complete assessment split between two windows. As a result, students must take both Window 1 and Window 2 regardless of when they moved into the district or became eligible for the alternate assessment. Window 1 is Nov. 12- Dec. 18, 2024, and Window 2 is April 14-May 23, 2025. </a:t>
            </a:r>
          </a:p>
          <a:p>
            <a:pPr>
              <a:spcBef>
                <a:spcPct val="0"/>
              </a:spcBef>
              <a:defRPr/>
            </a:pPr>
            <a:endParaRPr lang="en-US" sz="1200" b="0" kern="1200" dirty="0">
              <a:solidFill>
                <a:schemeClr val="tx1"/>
              </a:solidFill>
              <a:effectLst/>
              <a:latin typeface="+mn-lt"/>
              <a:ea typeface="+mn-ea"/>
              <a:cs typeface="+mn-cs"/>
            </a:endParaRPr>
          </a:p>
          <a:p>
            <a:pPr>
              <a:spcBef>
                <a:spcPct val="0"/>
              </a:spcBef>
              <a:defRPr/>
            </a:pPr>
            <a:r>
              <a:rPr lang="en-US" sz="1200" b="0" kern="1200" dirty="0">
                <a:solidFill>
                  <a:schemeClr val="tx1"/>
                </a:solidFill>
                <a:effectLst/>
                <a:latin typeface="+mn-lt"/>
                <a:ea typeface="+mn-ea"/>
                <a:cs typeface="+mn-cs"/>
              </a:rPr>
              <a:t>When administering the Attainment Tasks, test administrators will read the script word for word and present their students with the question and the option of 3 answer choices (pictures are optional unless</a:t>
            </a:r>
            <a:r>
              <a:rPr lang="en-US" sz="1200" b="0" kern="1200" baseline="0" dirty="0">
                <a:solidFill>
                  <a:schemeClr val="tx1"/>
                </a:solidFill>
                <a:effectLst/>
                <a:latin typeface="+mn-lt"/>
                <a:ea typeface="+mn-ea"/>
                <a:cs typeface="+mn-cs"/>
              </a:rPr>
              <a:t> indicated in the script)</a:t>
            </a:r>
            <a:r>
              <a:rPr lang="en-US" sz="1200" b="0" kern="1200" dirty="0">
                <a:solidFill>
                  <a:schemeClr val="tx1"/>
                </a:solidFill>
                <a:effectLst/>
                <a:latin typeface="+mn-lt"/>
                <a:ea typeface="+mn-ea"/>
                <a:cs typeface="+mn-cs"/>
              </a:rPr>
              <a:t>. Once your student responds, the answer is then recorded on the paper copy of the answer sheet provided with the actual material shipment. After the administration is over, the answers are then recorded electronically in the Student Registration Database (SRD) after you have been activated by your DAC, </a:t>
            </a:r>
            <a:r>
              <a:rPr lang="en-US" sz="1200" b="0" kern="1200" dirty="0" err="1">
                <a:solidFill>
                  <a:schemeClr val="tx1"/>
                </a:solidFill>
                <a:effectLst/>
                <a:latin typeface="+mn-lt"/>
                <a:ea typeface="+mn-ea"/>
                <a:cs typeface="+mn-cs"/>
              </a:rPr>
              <a:t>DoSE</a:t>
            </a:r>
            <a:r>
              <a:rPr lang="en-US" sz="1200" b="0" kern="1200" dirty="0">
                <a:solidFill>
                  <a:schemeClr val="tx1"/>
                </a:solidFill>
                <a:effectLst/>
                <a:latin typeface="+mn-lt"/>
                <a:ea typeface="+mn-ea"/>
                <a:cs typeface="+mn-cs"/>
              </a:rPr>
              <a:t> or district alternate assessment administrator. </a:t>
            </a:r>
            <a:r>
              <a:rPr lang="en-US" b="0" dirty="0"/>
              <a:t>It is highly recommended to keep student response sheets </a:t>
            </a:r>
            <a:r>
              <a:rPr lang="en-US" dirty="0"/>
              <a:t>at the district level in</a:t>
            </a:r>
            <a:r>
              <a:rPr lang="en-US" b="0" dirty="0"/>
              <a:t> a secure location until after data cleanup in the event there is an error in score entry. </a:t>
            </a:r>
            <a:endParaRPr lang="en-US" b="0" dirty="0">
              <a:cs typeface="Calibri"/>
            </a:endParaRPr>
          </a:p>
          <a:p>
            <a:pPr>
              <a:spcBef>
                <a:spcPct val="0"/>
              </a:spcBef>
              <a:defRPr/>
            </a:pPr>
            <a:endParaRPr lang="en-US" b="0" dirty="0"/>
          </a:p>
          <a:p>
            <a:pPr>
              <a:spcBef>
                <a:spcPct val="0"/>
              </a:spcBef>
              <a:defRPr/>
            </a:pPr>
            <a:r>
              <a:rPr lang="en-US" b="0" dirty="0"/>
              <a:t>Also,</a:t>
            </a:r>
            <a:r>
              <a:rPr lang="en-US" sz="1200" b="0" kern="1200" dirty="0">
                <a:solidFill>
                  <a:schemeClr val="tx1"/>
                </a:solidFill>
                <a:effectLst/>
                <a:latin typeface="+mn-lt"/>
                <a:ea typeface="+mn-ea"/>
                <a:cs typeface="+mn-cs"/>
              </a:rPr>
              <a:t> for your convenience, the Alternate </a:t>
            </a:r>
            <a:r>
              <a:rPr lang="en-US" dirty="0"/>
              <a:t>Assessment Program</a:t>
            </a:r>
            <a:r>
              <a:rPr lang="en-US" sz="1200" b="0" kern="1200" dirty="0">
                <a:solidFill>
                  <a:schemeClr val="tx1"/>
                </a:solidFill>
                <a:effectLst/>
                <a:latin typeface="+mn-lt"/>
                <a:ea typeface="+mn-ea"/>
                <a:cs typeface="+mn-cs"/>
              </a:rPr>
              <a:t> Calendar link on this slide is live and is a one stop shop for all important dates for the Alternate Program as a whole. All dates for the AKSA, TAR, CWEC, ESAR, Infinite Campus, </a:t>
            </a:r>
            <a:r>
              <a:rPr lang="en-US" sz="1200" b="0" kern="1200" dirty="0" err="1">
                <a:solidFill>
                  <a:schemeClr val="tx1"/>
                </a:solidFill>
                <a:effectLst/>
                <a:latin typeface="+mn-lt"/>
                <a:ea typeface="+mn-ea"/>
                <a:cs typeface="+mn-cs"/>
              </a:rPr>
              <a:t>etc</a:t>
            </a:r>
            <a:r>
              <a:rPr lang="en-US" sz="1200" b="0" kern="1200" dirty="0">
                <a:solidFill>
                  <a:schemeClr val="tx1"/>
                </a:solidFill>
                <a:effectLst/>
                <a:latin typeface="+mn-lt"/>
                <a:ea typeface="+mn-ea"/>
                <a:cs typeface="+mn-cs"/>
              </a:rPr>
              <a:t>… can be found there. Part 2 of this training will focus solely on Attainment Tasks and the components related to the administration.</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076450" y="1122363"/>
            <a:ext cx="9144000" cy="2058987"/>
          </a:xfrm>
        </p:spPr>
        <p:txBody>
          <a:bodyPr anchor="b">
            <a:normAutofit/>
          </a:bodyPr>
          <a:lstStyle>
            <a:lvl1pPr algn="r">
              <a:defRPr sz="52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076450" y="3324225"/>
            <a:ext cx="9144000" cy="1933575"/>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21222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30725"/>
          </a:xfrm>
        </p:spPr>
        <p:txBody>
          <a:bodyPr>
            <a:normAutofit/>
          </a:bodyPr>
          <a:lstStyle/>
          <a:p>
            <a:pPr lvl="0"/>
            <a:endParaRPr lang="en-US" noProof="0"/>
          </a:p>
        </p:txBody>
      </p:sp>
    </p:spTree>
    <p:extLst>
      <p:ext uri="{BB962C8B-B14F-4D97-AF65-F5344CB8AC3E}">
        <p14:creationId xmlns:p14="http://schemas.microsoft.com/office/powerpoint/2010/main" val="119459758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82442"/>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9"/>
            <a:ext cx="10515600" cy="2233612"/>
          </a:xfrm>
        </p:spPr>
        <p:txBody>
          <a:bodyPr anchor="b">
            <a:normAutofit/>
          </a:bodyPr>
          <a:lstStyle>
            <a:lvl1pPr marL="0" indent="0">
              <a:defRPr sz="52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0465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827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827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1019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290637"/>
            <a:ext cx="5157787" cy="86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114550"/>
            <a:ext cx="5157787" cy="3171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290637"/>
            <a:ext cx="5183188" cy="86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114549"/>
            <a:ext cx="5183188" cy="317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766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301750"/>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specialed/excep/GuidanceResources/Documents/KY_Alternate_Assessment_Participation_Guidelines_Documentation_Form.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mailto:lauren.thienemann@education.ky.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education.ky.gov/"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ky.gov/AA/Assessments/summassmt/Documents/Overview_Attainment_Task_Administration_Guide.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ky.gov/AA/Assessments/summassmt/Documents/Overview_Attainment_Task_Administration_Guid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mediaportal.education.ky.gov/assessment-and-accountability/2022/08/administration-code-training-2022/"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mediaportal.education.ky.gov/assessment-and-accountability/2023/08/inclusion-of-special-populations-training-202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ky.gov/AA/Assessments/summassmt/Documents/AKSA_Summative_Assessment_Calendar.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education.ky.gov/AA/Assessments/summassmt/Documents/AKSA_Summative_Assessment_Calendar_22-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title" idx="4294967295"/>
          </p:nvPr>
        </p:nvSpPr>
        <p:spPr>
          <a:xfrm>
            <a:off x="1767840" y="447674"/>
            <a:ext cx="10424160" cy="505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007780"/>
              </a:solidFill>
              <a:effectLst/>
              <a:uLnTx/>
              <a:uFillTx/>
              <a:latin typeface="+mj-lt"/>
              <a:ea typeface="+mn-ea"/>
              <a:cs typeface="+mn-cs"/>
            </a:endParaRP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00778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7780"/>
                </a:solidFill>
                <a:effectLst/>
                <a:uLnTx/>
                <a:uFillTx/>
                <a:latin typeface="+mj-lt"/>
                <a:ea typeface="+mn-ea"/>
                <a:cs typeface="+mn-cs"/>
              </a:rPr>
              <a:t>Kentucky Alternate Assessment Program</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7780"/>
                </a:solidFill>
                <a:effectLst/>
                <a:uLnTx/>
                <a:uFillTx/>
                <a:latin typeface="+mj-lt"/>
                <a:ea typeface="+mn-ea"/>
                <a:cs typeface="+mn-cs"/>
              </a:rPr>
              <a:t>2024-2025</a:t>
            </a: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00778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7780"/>
                </a:solidFill>
                <a:effectLst/>
                <a:uLnTx/>
                <a:uFillTx/>
                <a:latin typeface="+mj-lt"/>
                <a:ea typeface="ＭＳ Ｐゴシック"/>
                <a:cs typeface="+mn-cs"/>
              </a:rPr>
              <a:t>Alternate Assessment Overview and Attainment Task Training  </a:t>
            </a:r>
            <a:endParaRPr kumimoji="0" lang="en-US" sz="4000" b="0" i="0" u="none" strike="noStrike" kern="1200" cap="none" spc="0" normalizeH="0" baseline="0" noProof="0" dirty="0">
              <a:ln>
                <a:noFill/>
              </a:ln>
              <a:solidFill>
                <a:srgbClr val="007780"/>
              </a:solidFill>
              <a:effectLst/>
              <a:uLnTx/>
              <a:uFillTx/>
              <a:latin typeface="+mj-lt"/>
              <a:ea typeface="ＭＳ Ｐゴシック" pitchFamily="70" charset="-128"/>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7780"/>
                </a:solidFill>
                <a:effectLst/>
                <a:uLnTx/>
                <a:uFillTx/>
                <a:latin typeface="+mj-lt"/>
                <a:ea typeface="ＭＳ Ｐゴシック"/>
                <a:cs typeface="+mn-cs"/>
              </a:rPr>
              <a:t>Part 1</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31388" cy="1041722"/>
          </a:xfrm>
        </p:spPr>
        <p:txBody>
          <a:bodyPr/>
          <a:lstStyle/>
          <a:p>
            <a:r>
              <a:rPr lang="en-US">
                <a:solidFill>
                  <a:srgbClr val="057780"/>
                </a:solidFill>
              </a:rPr>
              <a:t>Transition Attainment Record (TAR)</a:t>
            </a:r>
          </a:p>
        </p:txBody>
      </p:sp>
      <p:sp>
        <p:nvSpPr>
          <p:cNvPr id="3" name="Text Placeholder 2"/>
          <p:cNvSpPr>
            <a:spLocks noGrp="1"/>
          </p:cNvSpPr>
          <p:nvPr>
            <p:ph type="body" sz="quarter" idx="13"/>
          </p:nvPr>
        </p:nvSpPr>
        <p:spPr>
          <a:xfrm>
            <a:off x="576106" y="1412111"/>
            <a:ext cx="10396694" cy="4039565"/>
          </a:xfrm>
        </p:spPr>
        <p:txBody>
          <a:bodyPr vert="horz" lIns="91440" tIns="45720" rIns="91440" bIns="45720" rtlCol="0" anchor="t">
            <a:normAutofit lnSpcReduction="10000"/>
          </a:bodyPr>
          <a:lstStyle/>
          <a:p>
            <a:pPr marL="463550" indent="-463550">
              <a:spcAft>
                <a:spcPts val="3000"/>
              </a:spcAft>
              <a:buFont typeface="Wingdings" panose="05000000000000000000" pitchFamily="2" charset="2"/>
              <a:buChar char="Ø"/>
            </a:pPr>
            <a:r>
              <a:rPr lang="en-US" sz="3200" dirty="0">
                <a:solidFill>
                  <a:schemeClr val="tx1"/>
                </a:solidFill>
              </a:rPr>
              <a:t>Yearlong administration (September 30 – May 23) </a:t>
            </a:r>
          </a:p>
          <a:p>
            <a:pPr marL="463550" indent="-463550">
              <a:spcAft>
                <a:spcPts val="3000"/>
              </a:spcAft>
              <a:buFont typeface="Wingdings" panose="05000000000000000000" pitchFamily="2" charset="2"/>
              <a:buChar char="Ø"/>
            </a:pPr>
            <a:r>
              <a:rPr lang="en-US" sz="3200" dirty="0">
                <a:solidFill>
                  <a:schemeClr val="tx1"/>
                </a:solidFill>
              </a:rPr>
              <a:t>Checklist completed by placement team (IEP Team/Admissions and Release Committee or ARC, Transition Team)</a:t>
            </a:r>
          </a:p>
          <a:p>
            <a:pPr marL="463550" indent="-463550">
              <a:spcAft>
                <a:spcPts val="3000"/>
              </a:spcAft>
              <a:buFont typeface="Wingdings" panose="05000000000000000000" pitchFamily="2" charset="2"/>
              <a:buChar char="Ø"/>
            </a:pPr>
            <a:r>
              <a:rPr lang="en-US" sz="3200" dirty="0">
                <a:solidFill>
                  <a:schemeClr val="tx1"/>
                </a:solidFill>
              </a:rPr>
              <a:t>Performance rated on observations and other documentation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090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596668" cy="1030147"/>
          </a:xfrm>
        </p:spPr>
        <p:txBody>
          <a:bodyPr/>
          <a:lstStyle/>
          <a:p>
            <a:r>
              <a:rPr lang="en-US"/>
              <a:t>Participation Guidelines</a:t>
            </a:r>
          </a:p>
        </p:txBody>
      </p:sp>
      <p:sp>
        <p:nvSpPr>
          <p:cNvPr id="3" name="Text Placeholder 2"/>
          <p:cNvSpPr>
            <a:spLocks noGrp="1"/>
          </p:cNvSpPr>
          <p:nvPr>
            <p:ph type="body" sz="quarter" idx="13"/>
          </p:nvPr>
        </p:nvSpPr>
        <p:spPr>
          <a:xfrm>
            <a:off x="555786" y="1438183"/>
            <a:ext cx="11144983" cy="3950563"/>
          </a:xfrm>
        </p:spPr>
        <p:txBody>
          <a:bodyPr/>
          <a:lstStyle/>
          <a:p>
            <a:pPr marL="404813" indent="-404813">
              <a:buFont typeface="Wingdings" panose="05000000000000000000" pitchFamily="2" charset="2"/>
              <a:buChar char="Ø"/>
            </a:pPr>
            <a:r>
              <a:rPr lang="en-US" dirty="0">
                <a:solidFill>
                  <a:schemeClr val="tx1"/>
                </a:solidFill>
              </a:rPr>
              <a:t>Students participating in the Kentucky Alternate Assessment must meet all requirements found in the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Kentucky Alternate Assessment Participation Guidelines Documentation Form</a:t>
            </a:r>
            <a:r>
              <a:rPr lang="en-US" dirty="0">
                <a:solidFill>
                  <a:schemeClr val="tx1"/>
                </a:solidFill>
              </a:rPr>
              <a:t>.</a:t>
            </a:r>
          </a:p>
          <a:p>
            <a:pPr marL="404813" indent="-404813">
              <a:buFont typeface="Wingdings" panose="05000000000000000000" pitchFamily="2" charset="2"/>
              <a:buChar char="Ø"/>
            </a:pPr>
            <a:r>
              <a:rPr lang="en-US" dirty="0">
                <a:solidFill>
                  <a:schemeClr val="tx1"/>
                </a:solidFill>
              </a:rPr>
              <a:t>For questions about participation, contact </a:t>
            </a:r>
            <a:r>
              <a:rPr lang="en-US" dirty="0">
                <a:solidFill>
                  <a:schemeClr val="accent1">
                    <a:lumMod val="75000"/>
                  </a:schemeClr>
                </a:solidFill>
                <a:hlinkClick r:id="rId4">
                  <a:extLst>
                    <a:ext uri="{A12FA001-AC4F-418D-AE19-62706E023703}">
                      <ahyp:hlinkClr xmlns:ahyp="http://schemas.microsoft.com/office/drawing/2018/hyperlinkcolor" val="tx"/>
                    </a:ext>
                  </a:extLst>
                </a:hlinkClick>
              </a:rPr>
              <a:t>Lauren </a:t>
            </a:r>
            <a:r>
              <a:rPr lang="en-US" dirty="0" err="1">
                <a:solidFill>
                  <a:schemeClr val="accent1">
                    <a:lumMod val="75000"/>
                  </a:schemeClr>
                </a:solidFill>
                <a:hlinkClick r:id="rId4">
                  <a:extLst>
                    <a:ext uri="{A12FA001-AC4F-418D-AE19-62706E023703}">
                      <ahyp:hlinkClr xmlns:ahyp="http://schemas.microsoft.com/office/drawing/2018/hyperlinkcolor" val="tx"/>
                    </a:ext>
                  </a:extLst>
                </a:hlinkClick>
              </a:rPr>
              <a:t>Thienemann</a:t>
            </a:r>
            <a:r>
              <a:rPr lang="en-US" dirty="0">
                <a:solidFill>
                  <a:schemeClr val="accent1">
                    <a:lumMod val="75000"/>
                  </a:schemeClr>
                </a:solidFill>
              </a:rPr>
              <a:t> </a:t>
            </a:r>
            <a:r>
              <a:rPr lang="en-US" dirty="0">
                <a:solidFill>
                  <a:schemeClr val="tx1"/>
                </a:solidFill>
              </a:rPr>
              <a:t>in the Office of Special Education and Early Learning.</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12740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 y="-1"/>
            <a:ext cx="8639856" cy="1030148"/>
          </a:xfrm>
          <a:prstGeom prst="rect">
            <a:avLst/>
          </a:prstGeom>
        </p:spPr>
        <p:txBody>
          <a:bodyPr>
            <a:normAutofit/>
          </a:bodyPr>
          <a:lstStyle/>
          <a:p>
            <a:r>
              <a:rPr lang="en-US">
                <a:cs typeface="Arial" charset="0"/>
              </a:rPr>
              <a:t>Content Areas Tested (Elementary)</a:t>
            </a:r>
          </a:p>
        </p:txBody>
      </p:sp>
      <p:graphicFrame>
        <p:nvGraphicFramePr>
          <p:cNvPr id="7" name="Content Placeholder 6" descr="Content areas tested in grades 3-5." title="Alternate K-PREP Elementary Tests"/>
          <p:cNvGraphicFramePr>
            <a:graphicFrameLocks noGrp="1"/>
          </p:cNvGraphicFramePr>
          <p:nvPr>
            <p:ph idx="4294967295"/>
            <p:extLst>
              <p:ext uri="{D42A27DB-BD31-4B8C-83A1-F6EECF244321}">
                <p14:modId xmlns:p14="http://schemas.microsoft.com/office/powerpoint/2010/main" val="3608936170"/>
              </p:ext>
            </p:extLst>
          </p:nvPr>
        </p:nvGraphicFramePr>
        <p:xfrm>
          <a:off x="427158" y="1291106"/>
          <a:ext cx="11337683" cy="4889843"/>
        </p:xfrm>
        <a:graphic>
          <a:graphicData uri="http://schemas.openxmlformats.org/drawingml/2006/table">
            <a:tbl>
              <a:tblPr firstRow="1" bandRow="1">
                <a:tableStyleId>{F5AB1C69-6EDB-4FF4-983F-18BD219EF322}</a:tableStyleId>
              </a:tblPr>
              <a:tblGrid>
                <a:gridCol w="1139875">
                  <a:extLst>
                    <a:ext uri="{9D8B030D-6E8A-4147-A177-3AD203B41FA5}">
                      <a16:colId xmlns:a16="http://schemas.microsoft.com/office/drawing/2014/main" val="20000"/>
                    </a:ext>
                  </a:extLst>
                </a:gridCol>
                <a:gridCol w="2217759">
                  <a:extLst>
                    <a:ext uri="{9D8B030D-6E8A-4147-A177-3AD203B41FA5}">
                      <a16:colId xmlns:a16="http://schemas.microsoft.com/office/drawing/2014/main" val="20001"/>
                    </a:ext>
                  </a:extLst>
                </a:gridCol>
                <a:gridCol w="6178640">
                  <a:extLst>
                    <a:ext uri="{9D8B030D-6E8A-4147-A177-3AD203B41FA5}">
                      <a16:colId xmlns:a16="http://schemas.microsoft.com/office/drawing/2014/main" val="20002"/>
                    </a:ext>
                  </a:extLst>
                </a:gridCol>
                <a:gridCol w="1801409">
                  <a:extLst>
                    <a:ext uri="{9D8B030D-6E8A-4147-A177-3AD203B41FA5}">
                      <a16:colId xmlns:a16="http://schemas.microsoft.com/office/drawing/2014/main" val="20003"/>
                    </a:ext>
                  </a:extLst>
                </a:gridCol>
              </a:tblGrid>
              <a:tr h="667712">
                <a:tc>
                  <a:txBody>
                    <a:bodyPr/>
                    <a:lstStyle/>
                    <a:p>
                      <a:pPr marL="0" marR="0" algn="ctr">
                        <a:lnSpc>
                          <a:spcPct val="100000"/>
                        </a:lnSpc>
                        <a:spcBef>
                          <a:spcPts val="0"/>
                        </a:spcBef>
                        <a:spcAft>
                          <a:spcPts val="0"/>
                        </a:spcAft>
                      </a:pPr>
                      <a:r>
                        <a:rPr lang="en-US" sz="2400" b="0">
                          <a:solidFill>
                            <a:srgbClr val="057780"/>
                          </a:solidFill>
                        </a:rPr>
                        <a:t>GRADE</a:t>
                      </a:r>
                      <a:endParaRPr lang="en-US" sz="2400" b="0">
                        <a:solidFill>
                          <a:srgbClr val="057780"/>
                        </a:solidFill>
                        <a:latin typeface="+mn-lt"/>
                        <a:ea typeface="Calibri"/>
                        <a:cs typeface="Times New Roman"/>
                      </a:endParaRPr>
                    </a:p>
                  </a:txBody>
                  <a:tcPr marL="87213" marR="87213" marT="0" marB="0" anchor="ctr">
                    <a:solidFill>
                      <a:schemeClr val="bg1"/>
                    </a:solidFill>
                  </a:tcPr>
                </a:tc>
                <a:tc>
                  <a:txBody>
                    <a:bodyPr/>
                    <a:lstStyle/>
                    <a:p>
                      <a:pPr marL="0" marR="0" algn="ctr">
                        <a:lnSpc>
                          <a:spcPct val="100000"/>
                        </a:lnSpc>
                        <a:spcBef>
                          <a:spcPts val="0"/>
                        </a:spcBef>
                        <a:spcAft>
                          <a:spcPts val="0"/>
                        </a:spcAft>
                      </a:pPr>
                      <a:r>
                        <a:rPr lang="en-US" sz="2400" b="0">
                          <a:solidFill>
                            <a:srgbClr val="057780"/>
                          </a:solidFill>
                        </a:rPr>
                        <a:t>CONTENT AREAS</a:t>
                      </a:r>
                      <a:endParaRPr lang="en-US" sz="2400" b="0">
                        <a:solidFill>
                          <a:srgbClr val="057780"/>
                        </a:solidFill>
                        <a:latin typeface="+mn-lt"/>
                        <a:ea typeface="Calibri"/>
                        <a:cs typeface="Times New Roman"/>
                      </a:endParaRPr>
                    </a:p>
                  </a:txBody>
                  <a:tcPr marL="87213" marR="87213" marT="0" marB="0" anchor="ctr">
                    <a:solidFill>
                      <a:schemeClr val="bg1"/>
                    </a:solidFill>
                  </a:tcPr>
                </a:tc>
                <a:tc>
                  <a:txBody>
                    <a:bodyPr/>
                    <a:lstStyle/>
                    <a:p>
                      <a:pPr marL="0" marR="0" algn="ctr">
                        <a:lnSpc>
                          <a:spcPct val="100000"/>
                        </a:lnSpc>
                        <a:spcBef>
                          <a:spcPts val="0"/>
                        </a:spcBef>
                        <a:spcAft>
                          <a:spcPts val="0"/>
                        </a:spcAft>
                      </a:pPr>
                      <a:r>
                        <a:rPr lang="en-US" sz="2400" b="0">
                          <a:solidFill>
                            <a:srgbClr val="057780"/>
                          </a:solidFill>
                        </a:rPr>
                        <a:t>STANDARDS ASSESSED</a:t>
                      </a:r>
                      <a:endParaRPr lang="en-US" sz="2400" b="0">
                        <a:solidFill>
                          <a:srgbClr val="057780"/>
                        </a:solidFill>
                        <a:latin typeface="+mn-lt"/>
                        <a:ea typeface="Calibri"/>
                        <a:cs typeface="Times New Roman"/>
                      </a:endParaRPr>
                    </a:p>
                  </a:txBody>
                  <a:tcPr marL="87213" marR="87213" marT="0" marB="0" anchor="ctr">
                    <a:solidFill>
                      <a:schemeClr val="bg1"/>
                    </a:solidFill>
                  </a:tcPr>
                </a:tc>
                <a:tc>
                  <a:txBody>
                    <a:bodyPr/>
                    <a:lstStyle/>
                    <a:p>
                      <a:pPr marL="0" marR="0" algn="ctr">
                        <a:lnSpc>
                          <a:spcPct val="100000"/>
                        </a:lnSpc>
                        <a:spcBef>
                          <a:spcPts val="0"/>
                        </a:spcBef>
                        <a:spcAft>
                          <a:spcPts val="0"/>
                        </a:spcAft>
                      </a:pPr>
                      <a:r>
                        <a:rPr lang="en-US" sz="2400" b="0">
                          <a:solidFill>
                            <a:srgbClr val="057780"/>
                          </a:solidFill>
                        </a:rPr>
                        <a:t>ATTAINMENT TASKS (AT)</a:t>
                      </a:r>
                      <a:endParaRPr lang="en-US" sz="2400" b="0">
                        <a:solidFill>
                          <a:srgbClr val="057780"/>
                        </a:solidFill>
                        <a:latin typeface="+mn-lt"/>
                        <a:ea typeface="Calibri"/>
                        <a:cs typeface="Times New Roman"/>
                      </a:endParaRPr>
                    </a:p>
                  </a:txBody>
                  <a:tcPr marL="87213" marR="87213" marT="0" marB="0" anchor="ctr">
                    <a:solidFill>
                      <a:schemeClr val="bg1"/>
                    </a:solidFill>
                  </a:tcPr>
                </a:tc>
                <a:extLst>
                  <a:ext uri="{0D108BD9-81ED-4DB2-BD59-A6C34878D82A}">
                    <a16:rowId xmlns:a16="http://schemas.microsoft.com/office/drawing/2014/main" val="10000"/>
                  </a:ext>
                </a:extLst>
              </a:tr>
              <a:tr h="979708">
                <a:tc>
                  <a:txBody>
                    <a:bodyPr/>
                    <a:lstStyle/>
                    <a:p>
                      <a:pPr marL="0" marR="0" algn="ctr">
                        <a:lnSpc>
                          <a:spcPct val="100000"/>
                        </a:lnSpc>
                        <a:spcBef>
                          <a:spcPts val="0"/>
                        </a:spcBef>
                        <a:spcAft>
                          <a:spcPts val="0"/>
                        </a:spcAft>
                      </a:pPr>
                      <a:r>
                        <a:rPr lang="en-US" sz="2000" dirty="0">
                          <a:solidFill>
                            <a:schemeClr val="tx1"/>
                          </a:solidFill>
                        </a:rPr>
                        <a:t>3</a:t>
                      </a:r>
                      <a:endParaRPr lang="en-US" sz="2000" dirty="0">
                        <a:solidFill>
                          <a:schemeClr val="tx1"/>
                        </a:solidFill>
                        <a:latin typeface="+mn-lt"/>
                        <a:ea typeface="Calibri"/>
                        <a:cs typeface="Times New Roman"/>
                      </a:endParaRPr>
                    </a:p>
                  </a:txBody>
                  <a:tcPr marL="87213" marR="87213" marT="0" marB="0" anchor="ctr">
                    <a:solidFill>
                      <a:srgbClr val="91AE8C"/>
                    </a:solidFill>
                  </a:tcPr>
                </a:tc>
                <a:tc>
                  <a:txBody>
                    <a:bodyPr/>
                    <a:lstStyle/>
                    <a:p>
                      <a:pPr marL="0" marR="0" algn="ctr">
                        <a:lnSpc>
                          <a:spcPct val="100000"/>
                        </a:lnSpc>
                        <a:spcBef>
                          <a:spcPts val="0"/>
                        </a:spcBef>
                        <a:spcAft>
                          <a:spcPts val="0"/>
                        </a:spcAft>
                      </a:pPr>
                      <a:r>
                        <a:rPr lang="en-US" sz="2000" dirty="0">
                          <a:solidFill>
                            <a:schemeClr val="tx1"/>
                          </a:solidFill>
                        </a:rPr>
                        <a:t>Reading and Mathematics</a:t>
                      </a:r>
                      <a:endParaRPr lang="en-US" sz="2000" dirty="0">
                        <a:solidFill>
                          <a:schemeClr val="tx1"/>
                        </a:solidFill>
                        <a:latin typeface="+mn-lt"/>
                        <a:ea typeface="Calibri"/>
                        <a:cs typeface="Times New Roman"/>
                      </a:endParaRPr>
                    </a:p>
                  </a:txBody>
                  <a:tcPr marL="87213" marR="87213" marT="0" marB="0" anchor="ctr">
                    <a:solidFill>
                      <a:srgbClr val="91AE8C"/>
                    </a:solidFill>
                  </a:tcPr>
                </a:tc>
                <a:tc>
                  <a:txBody>
                    <a:bodyPr/>
                    <a:lstStyle/>
                    <a:p>
                      <a:pPr marL="0" marR="0" algn="ctr">
                        <a:lnSpc>
                          <a:spcPct val="100000"/>
                        </a:lnSpc>
                        <a:spcBef>
                          <a:spcPts val="0"/>
                        </a:spcBef>
                        <a:spcAft>
                          <a:spcPts val="0"/>
                        </a:spcAft>
                      </a:pPr>
                      <a:r>
                        <a:rPr lang="en-US" sz="2000" baseline="0" dirty="0">
                          <a:solidFill>
                            <a:schemeClr val="tx1"/>
                          </a:solidFill>
                        </a:rPr>
                        <a:t>Kentucky Academic Standards-Alternate Assessment Targets for </a:t>
                      </a:r>
                      <a:r>
                        <a:rPr lang="en-US" sz="2000" dirty="0">
                          <a:solidFill>
                            <a:schemeClr val="tx1"/>
                          </a:solidFill>
                        </a:rPr>
                        <a:t>Reading and Mathematics</a:t>
                      </a:r>
                      <a:endParaRPr lang="en-US" sz="2000" dirty="0">
                        <a:solidFill>
                          <a:schemeClr val="tx1"/>
                        </a:solidFill>
                        <a:latin typeface="+mn-lt"/>
                        <a:ea typeface="Calibri"/>
                        <a:cs typeface="Times New Roman"/>
                      </a:endParaRPr>
                    </a:p>
                  </a:txBody>
                  <a:tcPr marL="87213" marR="87213" marT="0" marB="0" anchor="ctr">
                    <a:solidFill>
                      <a:srgbClr val="91AE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latin typeface="+mn-lt"/>
                        <a:ea typeface="Calibri"/>
                        <a:cs typeface="Arial" pitchFamily="34" charset="0"/>
                      </a:endParaRPr>
                    </a:p>
                  </a:txBody>
                  <a:tcPr marL="87213" marR="87213" marT="0" marB="0" anchor="ctr">
                    <a:solidFill>
                      <a:srgbClr val="91AE8C"/>
                    </a:solidFill>
                  </a:tcPr>
                </a:tc>
                <a:extLst>
                  <a:ext uri="{0D108BD9-81ED-4DB2-BD59-A6C34878D82A}">
                    <a16:rowId xmlns:a16="http://schemas.microsoft.com/office/drawing/2014/main" val="10001"/>
                  </a:ext>
                </a:extLst>
              </a:tr>
              <a:tr h="1959415">
                <a:tc>
                  <a:txBody>
                    <a:bodyPr/>
                    <a:lstStyle/>
                    <a:p>
                      <a:pPr marL="0" marR="0" algn="ctr">
                        <a:lnSpc>
                          <a:spcPct val="100000"/>
                        </a:lnSpc>
                        <a:spcBef>
                          <a:spcPts val="0"/>
                        </a:spcBef>
                        <a:spcAft>
                          <a:spcPts val="0"/>
                        </a:spcAft>
                      </a:pPr>
                      <a:r>
                        <a:rPr lang="en-US" sz="2000" dirty="0">
                          <a:solidFill>
                            <a:schemeClr val="tx1"/>
                          </a:solidFill>
                        </a:rPr>
                        <a:t>4</a:t>
                      </a:r>
                      <a:endParaRPr lang="en-US" sz="2000" dirty="0">
                        <a:solidFill>
                          <a:schemeClr val="tx1"/>
                        </a:solidFill>
                        <a:latin typeface="+mn-lt"/>
                        <a:ea typeface="Calibri"/>
                        <a:cs typeface="Times New Roman"/>
                      </a:endParaRPr>
                    </a:p>
                  </a:txBody>
                  <a:tcPr marL="87213" marR="87213" marT="0" marB="0" anchor="ctr">
                    <a:solidFill>
                      <a:srgbClr val="B8CBB5"/>
                    </a:solidFill>
                  </a:tcPr>
                </a:tc>
                <a:tc>
                  <a:txBody>
                    <a:bodyPr/>
                    <a:lstStyle/>
                    <a:p>
                      <a:pPr marL="0" marR="0" algn="ctr">
                        <a:lnSpc>
                          <a:spcPct val="100000"/>
                        </a:lnSpc>
                        <a:spcBef>
                          <a:spcPts val="0"/>
                        </a:spcBef>
                        <a:spcAft>
                          <a:spcPts val="0"/>
                        </a:spcAft>
                      </a:pPr>
                      <a:r>
                        <a:rPr lang="en-US" sz="2000" dirty="0">
                          <a:solidFill>
                            <a:schemeClr val="tx1"/>
                          </a:solidFill>
                        </a:rPr>
                        <a:t>Reading, Mathematics and Science </a:t>
                      </a:r>
                      <a:endParaRPr lang="en-US" sz="2000" dirty="0">
                        <a:solidFill>
                          <a:schemeClr val="tx1"/>
                        </a:solidFill>
                        <a:latin typeface="+mn-lt"/>
                        <a:ea typeface="Calibri"/>
                        <a:cs typeface="Times New Roman"/>
                      </a:endParaRPr>
                    </a:p>
                  </a:txBody>
                  <a:tcPr marL="87213" marR="87213" marT="0" marB="0" anchor="ctr">
                    <a:solidFill>
                      <a:srgbClr val="B8CB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Kentucky Academic Standards-Alternate Assessment Targets for </a:t>
                      </a:r>
                      <a:r>
                        <a:rPr lang="en-US" sz="2000" dirty="0">
                          <a:solidFill>
                            <a:schemeClr val="tx1"/>
                          </a:solidFill>
                        </a:rPr>
                        <a:t>Reading and Mathematics/</a:t>
                      </a:r>
                      <a:endParaRPr lang="en-US" sz="2000" dirty="0">
                        <a:solidFill>
                          <a:schemeClr val="tx1"/>
                        </a:solidFill>
                        <a:latin typeface="+mn-lt"/>
                        <a:ea typeface="Calibri"/>
                        <a:cs typeface="Times New Roman"/>
                      </a:endParaRPr>
                    </a:p>
                    <a:p>
                      <a:pPr marL="0" marR="0" algn="ctr">
                        <a:lnSpc>
                          <a:spcPct val="100000"/>
                        </a:lnSpc>
                        <a:spcBef>
                          <a:spcPts val="0"/>
                        </a:spcBef>
                        <a:spcAft>
                          <a:spcPts val="0"/>
                        </a:spcAft>
                      </a:pPr>
                      <a:r>
                        <a:rPr lang="en-US" sz="2000" dirty="0">
                          <a:solidFill>
                            <a:schemeClr val="tx1"/>
                          </a:solidFill>
                        </a:rPr>
                        <a:t>Alternate Kentucky Summative Assessment Aligned Content Standards for Science</a:t>
                      </a:r>
                      <a:endParaRPr lang="en-US" sz="2000" dirty="0">
                        <a:solidFill>
                          <a:schemeClr val="tx1"/>
                        </a:solidFill>
                        <a:latin typeface="+mn-lt"/>
                        <a:ea typeface="Calibri"/>
                        <a:cs typeface="Times New Roman"/>
                      </a:endParaRPr>
                    </a:p>
                  </a:txBody>
                  <a:tcPr marL="87213" marR="87213" marT="0" marB="0" anchor="ctr">
                    <a:solidFill>
                      <a:srgbClr val="B8CBB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latin typeface="+mn-lt"/>
                        <a:ea typeface="Calibri"/>
                        <a:cs typeface="Arial" pitchFamily="34" charset="0"/>
                      </a:endParaRPr>
                    </a:p>
                  </a:txBody>
                  <a:tcPr marL="87213" marR="87213" marT="0" marB="0" anchor="ctr">
                    <a:solidFill>
                      <a:srgbClr val="B8CBB5"/>
                    </a:solidFill>
                  </a:tcPr>
                </a:tc>
                <a:extLst>
                  <a:ext uri="{0D108BD9-81ED-4DB2-BD59-A6C34878D82A}">
                    <a16:rowId xmlns:a16="http://schemas.microsoft.com/office/drawing/2014/main" val="10002"/>
                  </a:ext>
                </a:extLst>
              </a:tr>
              <a:tr h="1112853">
                <a:tc>
                  <a:txBody>
                    <a:bodyPr/>
                    <a:lstStyle/>
                    <a:p>
                      <a:pPr marL="0" marR="0" algn="ctr">
                        <a:lnSpc>
                          <a:spcPct val="100000"/>
                        </a:lnSpc>
                        <a:spcBef>
                          <a:spcPts val="0"/>
                        </a:spcBef>
                        <a:spcAft>
                          <a:spcPts val="0"/>
                        </a:spcAft>
                      </a:pPr>
                      <a:r>
                        <a:rPr lang="en-US" sz="2000" dirty="0">
                          <a:solidFill>
                            <a:schemeClr val="tx1"/>
                          </a:solidFill>
                        </a:rPr>
                        <a:t>5</a:t>
                      </a:r>
                      <a:endParaRPr lang="en-US" sz="2000" dirty="0">
                        <a:solidFill>
                          <a:schemeClr val="tx1"/>
                        </a:solidFill>
                        <a:latin typeface="+mn-lt"/>
                        <a:ea typeface="Calibri"/>
                        <a:cs typeface="Times New Roman"/>
                      </a:endParaRPr>
                    </a:p>
                  </a:txBody>
                  <a:tcPr marL="87213" marR="87213" marT="0" marB="0" anchor="ctr">
                    <a:solidFill>
                      <a:srgbClr val="91AE8C"/>
                    </a:solidFill>
                  </a:tcPr>
                </a:tc>
                <a:tc>
                  <a:txBody>
                    <a:bodyPr/>
                    <a:lstStyle/>
                    <a:p>
                      <a:pPr marL="0" marR="0" algn="ctr">
                        <a:lnSpc>
                          <a:spcPct val="100000"/>
                        </a:lnSpc>
                        <a:spcBef>
                          <a:spcPts val="0"/>
                        </a:spcBef>
                        <a:spcAft>
                          <a:spcPts val="0"/>
                        </a:spcAft>
                      </a:pPr>
                      <a:r>
                        <a:rPr lang="en-US" sz="2000" dirty="0">
                          <a:solidFill>
                            <a:schemeClr val="tx1"/>
                          </a:solidFill>
                        </a:rPr>
                        <a:t>Reading, Mathematics, Social Studies, and Writing</a:t>
                      </a:r>
                      <a:endParaRPr lang="en-US" sz="2000" dirty="0">
                        <a:solidFill>
                          <a:schemeClr val="tx1"/>
                        </a:solidFill>
                        <a:latin typeface="+mn-lt"/>
                        <a:ea typeface="Calibri"/>
                        <a:cs typeface="Times New Roman"/>
                      </a:endParaRPr>
                    </a:p>
                  </a:txBody>
                  <a:tcPr marL="87213" marR="87213" marT="0" marB="0" anchor="ctr">
                    <a:solidFill>
                      <a:srgbClr val="91AE8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Kentucky Academic Standards-Alternate Assessment Targets for </a:t>
                      </a:r>
                      <a:r>
                        <a:rPr lang="en-US" sz="2000" dirty="0">
                          <a:solidFill>
                            <a:schemeClr val="tx1"/>
                          </a:solidFill>
                        </a:rPr>
                        <a:t>Reading, Mathematics, Social Studies and Writing</a:t>
                      </a:r>
                      <a:endParaRPr lang="en-US" sz="2000" dirty="0">
                        <a:solidFill>
                          <a:schemeClr val="tx1"/>
                        </a:solidFill>
                        <a:latin typeface="+mn-lt"/>
                        <a:ea typeface="Calibri"/>
                        <a:cs typeface="Times New Roman"/>
                      </a:endParaRPr>
                    </a:p>
                  </a:txBody>
                  <a:tcPr marL="87213" marR="87213" marT="0" marB="0" anchor="ctr">
                    <a:solidFill>
                      <a:srgbClr val="91AE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latin typeface="+mn-lt"/>
                        <a:ea typeface="Calibri"/>
                        <a:cs typeface="Arial" pitchFamily="34" charset="0"/>
                      </a:endParaRPr>
                    </a:p>
                  </a:txBody>
                  <a:tcPr marL="87213" marR="87213" marT="0" marB="0" anchor="ctr">
                    <a:solidFill>
                      <a:srgbClr val="91AE8C"/>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3C498900-517B-5E6A-D2A5-ECE81B2D013B}"/>
              </a:ext>
              <a:ext uri="{C183D7F6-B498-43B3-948B-1728B52AA6E4}">
                <adec:decorative xmlns:adec="http://schemas.microsoft.com/office/drawing/2017/decorative" val="1"/>
              </a:ext>
            </a:extLst>
          </p:cNvPr>
          <p:cNvSpPr txBox="1"/>
          <p:nvPr/>
        </p:nvSpPr>
        <p:spPr>
          <a:xfrm>
            <a:off x="6855493" y="6441908"/>
            <a:ext cx="9274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rgbClr val="FFFFFF"/>
                </a:solidFill>
              </a:rPr>
              <a:t>10</a:t>
            </a:r>
          </a:p>
        </p:txBody>
      </p:sp>
    </p:spTree>
    <p:extLst>
      <p:ext uri="{BB962C8B-B14F-4D97-AF65-F5344CB8AC3E}">
        <p14:creationId xmlns:p14="http://schemas.microsoft.com/office/powerpoint/2010/main" val="312736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0"/>
            <a:ext cx="11690430" cy="1030147"/>
          </a:xfrm>
          <a:prstGeom prst="rect">
            <a:avLst/>
          </a:prstGeom>
        </p:spPr>
        <p:txBody>
          <a:bodyPr>
            <a:normAutofit/>
          </a:bodyPr>
          <a:lstStyle/>
          <a:p>
            <a:pPr algn="l"/>
            <a:r>
              <a:rPr lang="en-US"/>
              <a:t>Content Areas Tested (Middle School)</a:t>
            </a:r>
          </a:p>
        </p:txBody>
      </p:sp>
      <p:graphicFrame>
        <p:nvGraphicFramePr>
          <p:cNvPr id="7" name="Content Placeholder 6" descr="Tested content areas for the Alternate K-PREP in grades 6-8." title="Alternate K-PREP Middle School Assessments"/>
          <p:cNvGraphicFramePr>
            <a:graphicFrameLocks noGrp="1"/>
          </p:cNvGraphicFramePr>
          <p:nvPr>
            <p:ph idx="4294967295"/>
            <p:extLst>
              <p:ext uri="{D42A27DB-BD31-4B8C-83A1-F6EECF244321}">
                <p14:modId xmlns:p14="http://schemas.microsoft.com/office/powerpoint/2010/main" val="4190305932"/>
              </p:ext>
            </p:extLst>
          </p:nvPr>
        </p:nvGraphicFramePr>
        <p:xfrm>
          <a:off x="343270" y="1226435"/>
          <a:ext cx="11505460" cy="4938974"/>
        </p:xfrm>
        <a:graphic>
          <a:graphicData uri="http://schemas.openxmlformats.org/drawingml/2006/table">
            <a:tbl>
              <a:tblPr firstRow="1" bandRow="1">
                <a:tableStyleId>{21E4AEA4-8DFA-4A89-87EB-49C32662AFE0}</a:tableStyleId>
              </a:tblPr>
              <a:tblGrid>
                <a:gridCol w="959681">
                  <a:extLst>
                    <a:ext uri="{9D8B030D-6E8A-4147-A177-3AD203B41FA5}">
                      <a16:colId xmlns:a16="http://schemas.microsoft.com/office/drawing/2014/main" val="20000"/>
                    </a:ext>
                  </a:extLst>
                </a:gridCol>
                <a:gridCol w="2345759">
                  <a:extLst>
                    <a:ext uri="{9D8B030D-6E8A-4147-A177-3AD203B41FA5}">
                      <a16:colId xmlns:a16="http://schemas.microsoft.com/office/drawing/2014/main" val="20001"/>
                    </a:ext>
                  </a:extLst>
                </a:gridCol>
                <a:gridCol w="6420996">
                  <a:extLst>
                    <a:ext uri="{9D8B030D-6E8A-4147-A177-3AD203B41FA5}">
                      <a16:colId xmlns:a16="http://schemas.microsoft.com/office/drawing/2014/main" val="20002"/>
                    </a:ext>
                  </a:extLst>
                </a:gridCol>
                <a:gridCol w="1779024">
                  <a:extLst>
                    <a:ext uri="{9D8B030D-6E8A-4147-A177-3AD203B41FA5}">
                      <a16:colId xmlns:a16="http://schemas.microsoft.com/office/drawing/2014/main" val="20003"/>
                    </a:ext>
                  </a:extLst>
                </a:gridCol>
              </a:tblGrid>
              <a:tr h="549854">
                <a:tc>
                  <a:txBody>
                    <a:bodyPr/>
                    <a:lstStyle/>
                    <a:p>
                      <a:pPr marL="0" marR="0" algn="ctr">
                        <a:lnSpc>
                          <a:spcPct val="100000"/>
                        </a:lnSpc>
                        <a:spcBef>
                          <a:spcPts val="0"/>
                        </a:spcBef>
                        <a:spcAft>
                          <a:spcPts val="0"/>
                        </a:spcAft>
                      </a:pPr>
                      <a:r>
                        <a:rPr lang="en-US" sz="2000" b="0">
                          <a:solidFill>
                            <a:srgbClr val="057780"/>
                          </a:solidFill>
                        </a:rPr>
                        <a:t>GRADE</a:t>
                      </a:r>
                      <a:endParaRPr lang="en-US" sz="2000" b="0">
                        <a:solidFill>
                          <a:srgbClr val="057780"/>
                        </a:solidFill>
                        <a:latin typeface="+mn-lt"/>
                        <a:ea typeface="Calibri"/>
                        <a:cs typeface="Times New Roman"/>
                      </a:endParaRPr>
                    </a:p>
                  </a:txBody>
                  <a:tcPr marL="87213" marR="87213" marT="0" marB="0" anchor="ctr">
                    <a:solidFill>
                      <a:schemeClr val="bg2">
                        <a:lumMod val="90000"/>
                      </a:schemeClr>
                    </a:solidFill>
                  </a:tcPr>
                </a:tc>
                <a:tc>
                  <a:txBody>
                    <a:bodyPr/>
                    <a:lstStyle/>
                    <a:p>
                      <a:pPr marL="0" marR="0" algn="ctr">
                        <a:lnSpc>
                          <a:spcPct val="100000"/>
                        </a:lnSpc>
                        <a:spcBef>
                          <a:spcPts val="0"/>
                        </a:spcBef>
                        <a:spcAft>
                          <a:spcPts val="0"/>
                        </a:spcAft>
                      </a:pPr>
                      <a:r>
                        <a:rPr lang="en-US" sz="2400" b="0">
                          <a:solidFill>
                            <a:srgbClr val="057780"/>
                          </a:solidFill>
                        </a:rPr>
                        <a:t>CONTENT AREAS</a:t>
                      </a:r>
                      <a:endParaRPr lang="en-US" sz="2400" b="0">
                        <a:solidFill>
                          <a:srgbClr val="057780"/>
                        </a:solidFill>
                        <a:latin typeface="+mn-lt"/>
                        <a:ea typeface="Calibri"/>
                        <a:cs typeface="Times New Roman"/>
                      </a:endParaRPr>
                    </a:p>
                  </a:txBody>
                  <a:tcPr marL="87213" marR="87213" marT="0" marB="0" anchor="ctr">
                    <a:solidFill>
                      <a:schemeClr val="bg2">
                        <a:lumMod val="90000"/>
                      </a:schemeClr>
                    </a:solidFill>
                  </a:tcPr>
                </a:tc>
                <a:tc>
                  <a:txBody>
                    <a:bodyPr/>
                    <a:lstStyle/>
                    <a:p>
                      <a:pPr marL="0" marR="0" algn="ctr">
                        <a:lnSpc>
                          <a:spcPct val="100000"/>
                        </a:lnSpc>
                        <a:spcBef>
                          <a:spcPts val="0"/>
                        </a:spcBef>
                        <a:spcAft>
                          <a:spcPts val="0"/>
                        </a:spcAft>
                      </a:pPr>
                      <a:r>
                        <a:rPr lang="en-US" sz="2400" b="0">
                          <a:solidFill>
                            <a:srgbClr val="057780"/>
                          </a:solidFill>
                        </a:rPr>
                        <a:t>STANDARDS ASSESSED</a:t>
                      </a:r>
                      <a:endParaRPr lang="en-US" sz="2400" b="0">
                        <a:solidFill>
                          <a:srgbClr val="057780"/>
                        </a:solidFill>
                        <a:latin typeface="+mn-lt"/>
                        <a:ea typeface="Calibri"/>
                        <a:cs typeface="Times New Roman"/>
                      </a:endParaRPr>
                    </a:p>
                  </a:txBody>
                  <a:tcPr marL="87213" marR="87213" marT="0" marB="0" anchor="ctr">
                    <a:solidFill>
                      <a:schemeClr val="bg2">
                        <a:lumMod val="90000"/>
                      </a:schemeClr>
                    </a:solidFill>
                  </a:tcPr>
                </a:tc>
                <a:tc>
                  <a:txBody>
                    <a:bodyPr/>
                    <a:lstStyle/>
                    <a:p>
                      <a:pPr marL="0" marR="0" algn="ctr">
                        <a:lnSpc>
                          <a:spcPct val="100000"/>
                        </a:lnSpc>
                        <a:spcBef>
                          <a:spcPts val="0"/>
                        </a:spcBef>
                        <a:spcAft>
                          <a:spcPts val="0"/>
                        </a:spcAft>
                      </a:pPr>
                      <a:r>
                        <a:rPr lang="en-US" sz="1800" b="0">
                          <a:solidFill>
                            <a:srgbClr val="057780"/>
                          </a:solidFill>
                        </a:rPr>
                        <a:t>ATTAINMENT TASKS (AT)</a:t>
                      </a:r>
                      <a:endParaRPr lang="en-US" sz="1800" b="0">
                        <a:solidFill>
                          <a:srgbClr val="057780"/>
                        </a:solidFill>
                        <a:latin typeface="+mn-lt"/>
                        <a:ea typeface="Calibri"/>
                        <a:cs typeface="Times New Roman"/>
                      </a:endParaRPr>
                    </a:p>
                  </a:txBody>
                  <a:tcPr marL="87213" marR="87213" marT="0" marB="0" anchor="ctr">
                    <a:solidFill>
                      <a:schemeClr val="bg2">
                        <a:lumMod val="90000"/>
                      </a:schemeClr>
                    </a:solidFill>
                  </a:tcPr>
                </a:tc>
                <a:extLst>
                  <a:ext uri="{0D108BD9-81ED-4DB2-BD59-A6C34878D82A}">
                    <a16:rowId xmlns:a16="http://schemas.microsoft.com/office/drawing/2014/main" val="10000"/>
                  </a:ext>
                </a:extLst>
              </a:tr>
              <a:tr h="824782">
                <a:tc>
                  <a:txBody>
                    <a:bodyPr/>
                    <a:lstStyle/>
                    <a:p>
                      <a:pPr marL="0" marR="0" algn="ctr">
                        <a:lnSpc>
                          <a:spcPct val="100000"/>
                        </a:lnSpc>
                        <a:spcBef>
                          <a:spcPts val="0"/>
                        </a:spcBef>
                        <a:spcAft>
                          <a:spcPts val="0"/>
                        </a:spcAft>
                      </a:pPr>
                      <a:r>
                        <a:rPr lang="en-US" sz="2400" dirty="0">
                          <a:solidFill>
                            <a:schemeClr val="tx1"/>
                          </a:solidFill>
                        </a:rPr>
                        <a:t>6</a:t>
                      </a:r>
                      <a:endParaRPr lang="en-US" sz="2400" dirty="0">
                        <a:solidFill>
                          <a:schemeClr val="tx1"/>
                        </a:solidFill>
                        <a:latin typeface="+mn-lt"/>
                        <a:ea typeface="Calibri"/>
                        <a:cs typeface="Times New Roman"/>
                      </a:endParaRPr>
                    </a:p>
                  </a:txBody>
                  <a:tcPr marL="87213" marR="87213" marT="0" marB="0" anchor="ctr">
                    <a:solidFill>
                      <a:srgbClr val="057780"/>
                    </a:solidFill>
                  </a:tcPr>
                </a:tc>
                <a:tc>
                  <a:txBody>
                    <a:bodyPr/>
                    <a:lstStyle/>
                    <a:p>
                      <a:pPr marL="0" marR="0" algn="ctr">
                        <a:lnSpc>
                          <a:spcPct val="100000"/>
                        </a:lnSpc>
                        <a:spcBef>
                          <a:spcPts val="0"/>
                        </a:spcBef>
                        <a:spcAft>
                          <a:spcPts val="0"/>
                        </a:spcAft>
                      </a:pPr>
                      <a:r>
                        <a:rPr lang="en-US" sz="2400" dirty="0">
                          <a:solidFill>
                            <a:schemeClr val="tx1"/>
                          </a:solidFill>
                        </a:rPr>
                        <a:t>Reading and Mathematics</a:t>
                      </a:r>
                      <a:endParaRPr lang="en-US" sz="2400" dirty="0">
                        <a:solidFill>
                          <a:schemeClr val="tx1"/>
                        </a:solidFill>
                        <a:latin typeface="+mn-lt"/>
                        <a:ea typeface="Calibri"/>
                        <a:cs typeface="Times New Roman"/>
                      </a:endParaRPr>
                    </a:p>
                  </a:txBody>
                  <a:tcPr marL="87213" marR="87213" marT="0" marB="0" anchor="ctr">
                    <a:solidFill>
                      <a:srgbClr val="0577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rPr>
                        <a:t>Kentucky Academic Standards-Alternate Assessment Targets for </a:t>
                      </a:r>
                      <a:r>
                        <a:rPr lang="en-US" sz="2400" dirty="0">
                          <a:solidFill>
                            <a:schemeClr val="tx1"/>
                          </a:solidFill>
                        </a:rPr>
                        <a:t>Reading and Mathematics</a:t>
                      </a:r>
                      <a:endParaRPr lang="en-US" sz="2400" dirty="0">
                        <a:solidFill>
                          <a:schemeClr val="tx1"/>
                        </a:solidFill>
                        <a:latin typeface="+mn-lt"/>
                        <a:ea typeface="Calibri"/>
                        <a:cs typeface="Times New Roman"/>
                      </a:endParaRPr>
                    </a:p>
                  </a:txBody>
                  <a:tcPr marL="87213" marR="87213" marT="0" marB="0" anchor="ctr">
                    <a:solidFill>
                      <a:srgbClr val="057780"/>
                    </a:solidFill>
                  </a:tcPr>
                </a:tc>
                <a:tc>
                  <a:txBody>
                    <a:bodyPr/>
                    <a:lstStyle/>
                    <a:p>
                      <a:pPr marL="0" marR="0" algn="ctr">
                        <a:lnSpc>
                          <a:spcPct val="100000"/>
                        </a:lnSpc>
                        <a:spcBef>
                          <a:spcPts val="0"/>
                        </a:spcBef>
                        <a:spcAft>
                          <a:spcPts val="0"/>
                        </a:spcAft>
                      </a:pPr>
                      <a:r>
                        <a:rPr lang="en-US" sz="2000" dirty="0">
                          <a:solidFill>
                            <a:schemeClr val="tx1"/>
                          </a:solidFill>
                          <a:sym typeface="Wingdings"/>
                        </a:rPr>
                        <a:t></a:t>
                      </a:r>
                      <a:endParaRPr lang="en-US" sz="2000" dirty="0">
                        <a:solidFill>
                          <a:schemeClr val="tx1"/>
                        </a:solidFill>
                        <a:latin typeface="+mn-lt"/>
                        <a:ea typeface="Calibri"/>
                        <a:cs typeface="Arial" pitchFamily="34" charset="0"/>
                      </a:endParaRPr>
                    </a:p>
                  </a:txBody>
                  <a:tcPr marL="87213" marR="87213" marT="0" marB="0" anchor="ctr">
                    <a:solidFill>
                      <a:srgbClr val="057780"/>
                    </a:solidFill>
                  </a:tcPr>
                </a:tc>
                <a:extLst>
                  <a:ext uri="{0D108BD9-81ED-4DB2-BD59-A6C34878D82A}">
                    <a16:rowId xmlns:a16="http://schemas.microsoft.com/office/drawing/2014/main" val="10001"/>
                  </a:ext>
                </a:extLst>
              </a:tr>
              <a:tr h="1649563">
                <a:tc>
                  <a:txBody>
                    <a:bodyPr/>
                    <a:lstStyle/>
                    <a:p>
                      <a:pPr marL="0" marR="0" algn="ctr">
                        <a:lnSpc>
                          <a:spcPct val="100000"/>
                        </a:lnSpc>
                        <a:spcBef>
                          <a:spcPts val="0"/>
                        </a:spcBef>
                        <a:spcAft>
                          <a:spcPts val="0"/>
                        </a:spcAft>
                      </a:pPr>
                      <a:r>
                        <a:rPr lang="en-US" sz="2400" dirty="0">
                          <a:solidFill>
                            <a:schemeClr val="tx1"/>
                          </a:solidFill>
                        </a:rPr>
                        <a:t>7</a:t>
                      </a:r>
                      <a:endParaRPr lang="en-US" sz="2400" dirty="0">
                        <a:solidFill>
                          <a:schemeClr val="tx1"/>
                        </a:solidFill>
                        <a:latin typeface="+mn-lt"/>
                        <a:ea typeface="Calibri"/>
                        <a:cs typeface="Times New Roman"/>
                      </a:endParaRPr>
                    </a:p>
                  </a:txBody>
                  <a:tcPr marL="87213" marR="87213" marT="0" marB="0" anchor="ctr">
                    <a:solidFill>
                      <a:srgbClr val="A7CBCD"/>
                    </a:solidFill>
                  </a:tcPr>
                </a:tc>
                <a:tc>
                  <a:txBody>
                    <a:bodyPr/>
                    <a:lstStyle/>
                    <a:p>
                      <a:pPr marL="0" marR="0" algn="ctr">
                        <a:lnSpc>
                          <a:spcPct val="100000"/>
                        </a:lnSpc>
                        <a:spcBef>
                          <a:spcPts val="0"/>
                        </a:spcBef>
                        <a:spcAft>
                          <a:spcPts val="0"/>
                        </a:spcAft>
                      </a:pPr>
                      <a:r>
                        <a:rPr lang="en-US" sz="2400" dirty="0">
                          <a:solidFill>
                            <a:schemeClr val="tx1"/>
                          </a:solidFill>
                        </a:rPr>
                        <a:t>Reading, Mathematics and Science</a:t>
                      </a:r>
                      <a:endParaRPr lang="en-US" sz="2400" b="1" dirty="0">
                        <a:solidFill>
                          <a:schemeClr val="tx1"/>
                        </a:solidFill>
                        <a:latin typeface="Arial" panose="020B0604020202020204" pitchFamily="34" charset="0"/>
                        <a:ea typeface="Calibri"/>
                        <a:cs typeface="Arial" panose="020B0604020202020204" pitchFamily="34" charset="0"/>
                      </a:endParaRPr>
                    </a:p>
                  </a:txBody>
                  <a:tcPr marL="87213" marR="87213" marT="0" marB="0" anchor="ctr">
                    <a:solidFill>
                      <a:srgbClr val="A7CB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rPr>
                        <a:t>Kentucky Academic Standards-Alternate Assessment Targets for </a:t>
                      </a:r>
                      <a:r>
                        <a:rPr lang="en-US" sz="2400" dirty="0">
                          <a:solidFill>
                            <a:schemeClr val="tx1"/>
                          </a:solidFill>
                        </a:rPr>
                        <a:t>Reading and Mathematics/</a:t>
                      </a:r>
                      <a:endParaRPr lang="en-US" sz="2400" dirty="0">
                        <a:solidFill>
                          <a:schemeClr val="tx1"/>
                        </a:solidFill>
                        <a:latin typeface="+mn-lt"/>
                        <a:ea typeface="Calibri"/>
                        <a:cs typeface="Times New Roman"/>
                      </a:endParaRPr>
                    </a:p>
                    <a:p>
                      <a:pPr marL="0" marR="0" algn="ctr">
                        <a:lnSpc>
                          <a:spcPct val="100000"/>
                        </a:lnSpc>
                        <a:spcBef>
                          <a:spcPts val="0"/>
                        </a:spcBef>
                        <a:spcAft>
                          <a:spcPts val="0"/>
                        </a:spcAft>
                      </a:pPr>
                      <a:r>
                        <a:rPr lang="en-US" sz="2400" dirty="0">
                          <a:solidFill>
                            <a:schemeClr val="tx1"/>
                          </a:solidFill>
                        </a:rPr>
                        <a:t>Alternate Kentucky Summative Assessment Aligned Content Standards for Science</a:t>
                      </a:r>
                      <a:endParaRPr lang="en-US" sz="2400" dirty="0">
                        <a:solidFill>
                          <a:schemeClr val="tx1"/>
                        </a:solidFill>
                        <a:latin typeface="+mn-lt"/>
                        <a:ea typeface="Calibri"/>
                        <a:cs typeface="Times New Roman"/>
                      </a:endParaRPr>
                    </a:p>
                  </a:txBody>
                  <a:tcPr marL="87213" marR="87213"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latin typeface="+mn-lt"/>
                        <a:cs typeface="Arial" pitchFamily="34" charset="0"/>
                      </a:endParaRPr>
                    </a:p>
                  </a:txBody>
                  <a:tcPr marL="87213" marR="87213" marT="0" marB="0" anchor="ctr">
                    <a:solidFill>
                      <a:srgbClr val="A7CBCD"/>
                    </a:solidFill>
                  </a:tcPr>
                </a:tc>
                <a:extLst>
                  <a:ext uri="{0D108BD9-81ED-4DB2-BD59-A6C34878D82A}">
                    <a16:rowId xmlns:a16="http://schemas.microsoft.com/office/drawing/2014/main" val="10002"/>
                  </a:ext>
                </a:extLst>
              </a:tr>
              <a:tr h="1374636">
                <a:tc>
                  <a:txBody>
                    <a:bodyPr/>
                    <a:lstStyle/>
                    <a:p>
                      <a:pPr marL="0" marR="0" algn="ctr">
                        <a:lnSpc>
                          <a:spcPct val="100000"/>
                        </a:lnSpc>
                        <a:spcBef>
                          <a:spcPts val="0"/>
                        </a:spcBef>
                        <a:spcAft>
                          <a:spcPts val="0"/>
                        </a:spcAft>
                      </a:pPr>
                      <a:r>
                        <a:rPr lang="en-US" sz="2400" dirty="0">
                          <a:solidFill>
                            <a:schemeClr val="tx1"/>
                          </a:solidFill>
                        </a:rPr>
                        <a:t>8</a:t>
                      </a:r>
                      <a:endParaRPr lang="en-US" sz="2400" dirty="0">
                        <a:solidFill>
                          <a:schemeClr val="tx1"/>
                        </a:solidFill>
                        <a:latin typeface="+mn-lt"/>
                        <a:ea typeface="Calibri"/>
                        <a:cs typeface="Times New Roman"/>
                      </a:endParaRPr>
                    </a:p>
                  </a:txBody>
                  <a:tcPr marL="87213" marR="87213" marT="0" marB="0" anchor="ctr">
                    <a:solidFill>
                      <a:srgbClr val="007780"/>
                    </a:solidFill>
                  </a:tcPr>
                </a:tc>
                <a:tc>
                  <a:txBody>
                    <a:bodyPr/>
                    <a:lstStyle/>
                    <a:p>
                      <a:pPr marL="0" marR="0" algn="ctr">
                        <a:lnSpc>
                          <a:spcPct val="100000"/>
                        </a:lnSpc>
                        <a:spcBef>
                          <a:spcPts val="0"/>
                        </a:spcBef>
                        <a:spcAft>
                          <a:spcPts val="0"/>
                        </a:spcAft>
                      </a:pPr>
                      <a:r>
                        <a:rPr lang="en-US" sz="2400" dirty="0">
                          <a:solidFill>
                            <a:schemeClr val="tx1"/>
                          </a:solidFill>
                        </a:rPr>
                        <a:t>Reading, Mathematics, Social Studies, and Writing</a:t>
                      </a:r>
                      <a:endParaRPr lang="en-US" sz="2400" dirty="0">
                        <a:solidFill>
                          <a:schemeClr val="tx1"/>
                        </a:solidFill>
                        <a:latin typeface="+mn-lt"/>
                        <a:ea typeface="Calibri"/>
                        <a:cs typeface="Times New Roman"/>
                      </a:endParaRPr>
                    </a:p>
                  </a:txBody>
                  <a:tcPr marL="87213" marR="87213" marT="0" marB="0" anchor="ctr">
                    <a:solidFill>
                      <a:srgbClr val="00778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rPr>
                        <a:t>Kentucky Academic Standards-Alternate Assessment Targets for </a:t>
                      </a:r>
                      <a:r>
                        <a:rPr lang="en-US" sz="2400" dirty="0">
                          <a:solidFill>
                            <a:schemeClr val="tx1"/>
                          </a:solidFill>
                        </a:rPr>
                        <a:t>Reading, Mathematics, Social Studies and Writing</a:t>
                      </a:r>
                      <a:endParaRPr lang="en-US" sz="2400" dirty="0">
                        <a:solidFill>
                          <a:schemeClr val="tx1"/>
                        </a:solidFill>
                        <a:latin typeface="+mn-lt"/>
                        <a:ea typeface="Calibri"/>
                        <a:cs typeface="Times New Roman"/>
                      </a:endParaRPr>
                    </a:p>
                  </a:txBody>
                  <a:tcPr marL="87213" marR="87213" marT="0" marB="0" anchor="ctr">
                    <a:solidFill>
                      <a:srgbClr val="007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latin typeface="+mn-lt"/>
                        <a:cs typeface="Arial" pitchFamily="34" charset="0"/>
                      </a:endParaRPr>
                    </a:p>
                  </a:txBody>
                  <a:tcPr marL="87213" marR="87213" marT="0" marB="0" anchor="ctr">
                    <a:solidFill>
                      <a:srgbClr val="007780"/>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E16A59EC-3FCB-C07B-55AA-52FE64668006}"/>
              </a:ext>
              <a:ext uri="{C183D7F6-B498-43B3-948B-1728B52AA6E4}">
                <adec:decorative xmlns:adec="http://schemas.microsoft.com/office/drawing/2017/decorative" val="1"/>
              </a:ext>
            </a:extLst>
          </p:cNvPr>
          <p:cNvSpPr txBox="1"/>
          <p:nvPr/>
        </p:nvSpPr>
        <p:spPr>
          <a:xfrm>
            <a:off x="7091111" y="6361697"/>
            <a:ext cx="10151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rgbClr val="FFFFFF"/>
                </a:solidFill>
              </a:rPr>
              <a:t>11</a:t>
            </a:r>
          </a:p>
        </p:txBody>
      </p:sp>
    </p:spTree>
    <p:extLst>
      <p:ext uri="{BB962C8B-B14F-4D97-AF65-F5344CB8AC3E}">
        <p14:creationId xmlns:p14="http://schemas.microsoft.com/office/powerpoint/2010/main" val="122787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11575"/>
            <a:ext cx="12153648" cy="1018572"/>
          </a:xfrm>
          <a:prstGeom prst="rect">
            <a:avLst/>
          </a:prstGeom>
        </p:spPr>
        <p:txBody>
          <a:bodyPr>
            <a:normAutofit/>
          </a:bodyPr>
          <a:lstStyle/>
          <a:p>
            <a:pPr algn="l"/>
            <a:r>
              <a:rPr lang="en-US"/>
              <a:t>Content Areas Tested (High School)</a:t>
            </a:r>
          </a:p>
        </p:txBody>
      </p:sp>
      <p:graphicFrame>
        <p:nvGraphicFramePr>
          <p:cNvPr id="7" name="Content Placeholder 6" descr="Tested content areas for the Alternate K-PREP in grades 9-12." title="Alternate K-PREP High School Assessments"/>
          <p:cNvGraphicFramePr>
            <a:graphicFrameLocks noGrp="1"/>
          </p:cNvGraphicFramePr>
          <p:nvPr>
            <p:ph idx="4294967295"/>
            <p:extLst>
              <p:ext uri="{D42A27DB-BD31-4B8C-83A1-F6EECF244321}">
                <p14:modId xmlns:p14="http://schemas.microsoft.com/office/powerpoint/2010/main" val="3310282042"/>
              </p:ext>
            </p:extLst>
          </p:nvPr>
        </p:nvGraphicFramePr>
        <p:xfrm>
          <a:off x="227860" y="1188720"/>
          <a:ext cx="11736280" cy="4788447"/>
        </p:xfrm>
        <a:graphic>
          <a:graphicData uri="http://schemas.openxmlformats.org/drawingml/2006/table">
            <a:tbl>
              <a:tblPr firstRow="1" bandRow="1">
                <a:tableStyleId>{5C22544A-7EE6-4342-B048-85BDC9FD1C3A}</a:tableStyleId>
              </a:tblPr>
              <a:tblGrid>
                <a:gridCol w="1066045">
                  <a:extLst>
                    <a:ext uri="{9D8B030D-6E8A-4147-A177-3AD203B41FA5}">
                      <a16:colId xmlns:a16="http://schemas.microsoft.com/office/drawing/2014/main" val="20000"/>
                    </a:ext>
                  </a:extLst>
                </a:gridCol>
                <a:gridCol w="2278794">
                  <a:extLst>
                    <a:ext uri="{9D8B030D-6E8A-4147-A177-3AD203B41FA5}">
                      <a16:colId xmlns:a16="http://schemas.microsoft.com/office/drawing/2014/main" val="20001"/>
                    </a:ext>
                  </a:extLst>
                </a:gridCol>
                <a:gridCol w="4137039">
                  <a:extLst>
                    <a:ext uri="{9D8B030D-6E8A-4147-A177-3AD203B41FA5}">
                      <a16:colId xmlns:a16="http://schemas.microsoft.com/office/drawing/2014/main" val="20002"/>
                    </a:ext>
                  </a:extLst>
                </a:gridCol>
                <a:gridCol w="1907146">
                  <a:extLst>
                    <a:ext uri="{9D8B030D-6E8A-4147-A177-3AD203B41FA5}">
                      <a16:colId xmlns:a16="http://schemas.microsoft.com/office/drawing/2014/main" val="20003"/>
                    </a:ext>
                  </a:extLst>
                </a:gridCol>
                <a:gridCol w="2347256">
                  <a:extLst>
                    <a:ext uri="{9D8B030D-6E8A-4147-A177-3AD203B41FA5}">
                      <a16:colId xmlns:a16="http://schemas.microsoft.com/office/drawing/2014/main" val="20004"/>
                    </a:ext>
                  </a:extLst>
                </a:gridCol>
              </a:tblGrid>
              <a:tr h="576161">
                <a:tc>
                  <a:txBody>
                    <a:bodyPr/>
                    <a:lstStyle/>
                    <a:p>
                      <a:pPr marL="0" marR="0" algn="ctr">
                        <a:lnSpc>
                          <a:spcPct val="100000"/>
                        </a:lnSpc>
                        <a:spcBef>
                          <a:spcPts val="0"/>
                        </a:spcBef>
                        <a:spcAft>
                          <a:spcPts val="0"/>
                        </a:spcAft>
                      </a:pPr>
                      <a:r>
                        <a:rPr lang="en-US" sz="2000" b="0">
                          <a:solidFill>
                            <a:srgbClr val="057780"/>
                          </a:solidFill>
                        </a:rPr>
                        <a:t>GRADE</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CONTENT AREAS</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STANDARDS ASSESSED</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ATTAINMENT TASKS (AT)</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TRANSITION ATTAINMENT RECORD (TAR)</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extLst>
                  <a:ext uri="{0D108BD9-81ED-4DB2-BD59-A6C34878D82A}">
                    <a16:rowId xmlns:a16="http://schemas.microsoft.com/office/drawing/2014/main" val="10000"/>
                  </a:ext>
                </a:extLst>
              </a:tr>
              <a:tr h="582207">
                <a:tc>
                  <a:txBody>
                    <a:bodyPr/>
                    <a:lstStyle/>
                    <a:p>
                      <a:pPr marL="0" marR="0" algn="ctr">
                        <a:lnSpc>
                          <a:spcPct val="100000"/>
                        </a:lnSpc>
                        <a:spcBef>
                          <a:spcPts val="0"/>
                        </a:spcBef>
                        <a:spcAft>
                          <a:spcPts val="0"/>
                        </a:spcAft>
                      </a:pPr>
                      <a:r>
                        <a:rPr lang="en-US" sz="1800" dirty="0">
                          <a:solidFill>
                            <a:schemeClr val="tx1"/>
                          </a:solidFill>
                          <a:latin typeface="Franklin Gothic Book" panose="020B0503020102020204" pitchFamily="34" charset="0"/>
                          <a:cs typeface="Times New Roman"/>
                        </a:rPr>
                        <a:t>9</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60000"/>
                        <a:lumOff val="40000"/>
                      </a:schemeClr>
                    </a:solidFill>
                  </a:tcPr>
                </a:tc>
                <a:tc>
                  <a:txBody>
                    <a:bodyPr/>
                    <a:lstStyle/>
                    <a:p>
                      <a:pPr marL="0" marR="0" algn="ctr">
                        <a:lnSpc>
                          <a:spcPct val="100000"/>
                        </a:lnSpc>
                        <a:spcBef>
                          <a:spcPts val="0"/>
                        </a:spcBef>
                        <a:spcAft>
                          <a:spcPts val="0"/>
                        </a:spcAft>
                      </a:pPr>
                      <a:endParaRPr lang="en-US" sz="1800" b="1"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nchor="ctr">
                    <a:solidFill>
                      <a:schemeClr val="accent1">
                        <a:lumMod val="60000"/>
                        <a:lumOff val="40000"/>
                      </a:schemeClr>
                    </a:solidFill>
                  </a:tcPr>
                </a:tc>
                <a:tc>
                  <a:txBody>
                    <a:bodyPr/>
                    <a:lstStyle/>
                    <a:p>
                      <a:pPr marL="0" marR="0" algn="ctr">
                        <a:lnSpc>
                          <a:spcPct val="100000"/>
                        </a:lnSpc>
                        <a:spcBef>
                          <a:spcPts val="0"/>
                        </a:spcBef>
                        <a:spcAft>
                          <a:spcPts val="0"/>
                        </a:spcAft>
                      </a:pPr>
                      <a:r>
                        <a:rPr lang="en-US" sz="1800" b="1" dirty="0">
                          <a:solidFill>
                            <a:schemeClr val="tx1"/>
                          </a:solidFill>
                          <a:latin typeface="Franklin Gothic Book" panose="020B0503020102020204" pitchFamily="34" charset="0"/>
                          <a:ea typeface="Calibri"/>
                          <a:cs typeface="Times New Roman"/>
                        </a:rPr>
                        <a:t>No Assessments Required at Grade 9</a:t>
                      </a:r>
                    </a:p>
                  </a:txBody>
                  <a:tcPr marL="86487" marR="86487" marT="0" marB="0"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solidFill>
                      <a:schemeClr val="accent1">
                        <a:lumMod val="60000"/>
                        <a:lumOff val="40000"/>
                      </a:schemeClr>
                    </a:solidFill>
                  </a:tcPr>
                </a:tc>
                <a:tc>
                  <a:txBody>
                    <a:bodyPr/>
                    <a:lstStyle/>
                    <a:p>
                      <a:pPr marL="0" marR="0" algn="ctr">
                        <a:lnSpc>
                          <a:spcPct val="100000"/>
                        </a:lnSpc>
                        <a:spcBef>
                          <a:spcPts val="0"/>
                        </a:spcBef>
                        <a:spcAft>
                          <a:spcPts val="0"/>
                        </a:spcAft>
                      </a:pPr>
                      <a:endParaRPr lang="en-US" sz="1800"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nchor="ctr">
                    <a:solidFill>
                      <a:schemeClr val="accent1">
                        <a:lumMod val="60000"/>
                        <a:lumOff val="40000"/>
                      </a:schemeClr>
                    </a:solidFill>
                  </a:tcPr>
                </a:tc>
                <a:extLst>
                  <a:ext uri="{0D108BD9-81ED-4DB2-BD59-A6C34878D82A}">
                    <a16:rowId xmlns:a16="http://schemas.microsoft.com/office/drawing/2014/main" val="10001"/>
                  </a:ext>
                </a:extLst>
              </a:tr>
              <a:tr h="480134">
                <a:tc>
                  <a:txBody>
                    <a:bodyPr/>
                    <a:lstStyle/>
                    <a:p>
                      <a:pPr marL="0" marR="0" algn="ctr">
                        <a:lnSpc>
                          <a:spcPct val="100000"/>
                        </a:lnSpc>
                        <a:spcBef>
                          <a:spcPts val="0"/>
                        </a:spcBef>
                        <a:spcAft>
                          <a:spcPts val="0"/>
                        </a:spcAft>
                      </a:pPr>
                      <a:r>
                        <a:rPr lang="en-US" sz="1800" dirty="0">
                          <a:solidFill>
                            <a:schemeClr val="tx1"/>
                          </a:solidFill>
                          <a:latin typeface="Franklin Gothic Book" panose="020B0503020102020204" pitchFamily="34" charset="0"/>
                          <a:cs typeface="Times New Roman"/>
                        </a:rPr>
                        <a:t>10</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40000"/>
                        <a:lumOff val="60000"/>
                      </a:schemeClr>
                    </a:solidFill>
                  </a:tcPr>
                </a:tc>
                <a:tc>
                  <a:txBody>
                    <a:bodyPr/>
                    <a:lstStyle/>
                    <a:p>
                      <a:pPr marL="0" marR="0" algn="ctr">
                        <a:lnSpc>
                          <a:spcPct val="100000"/>
                        </a:lnSpc>
                        <a:spcBef>
                          <a:spcPts val="0"/>
                        </a:spcBef>
                        <a:spcAft>
                          <a:spcPts val="0"/>
                        </a:spcAft>
                      </a:pPr>
                      <a:r>
                        <a:rPr lang="en-US" sz="1800" dirty="0">
                          <a:solidFill>
                            <a:schemeClr val="tx1"/>
                          </a:solidFill>
                          <a:latin typeface="Franklin Gothic Book" panose="020B0503020102020204" pitchFamily="34" charset="0"/>
                          <a:cs typeface="Times New Roman"/>
                        </a:rPr>
                        <a:t>Reading and Mathematics</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latin typeface="Franklin Gothic Book" panose="020B0503020102020204" pitchFamily="34" charset="0"/>
                          <a:cs typeface="Times New Roman"/>
                        </a:rPr>
                        <a:t>Kentucky Academic Standards-Alternate Assessment Targets for </a:t>
                      </a:r>
                      <a:r>
                        <a:rPr lang="en-US" sz="1800" dirty="0">
                          <a:solidFill>
                            <a:schemeClr val="tx1"/>
                          </a:solidFill>
                          <a:latin typeface="Franklin Gothic Book" panose="020B0503020102020204" pitchFamily="34" charset="0"/>
                          <a:cs typeface="Times New Roman"/>
                        </a:rPr>
                        <a:t>Reading and Mathematics</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Franklin Gothic Book" panose="020B0503020102020204" pitchFamily="34" charset="0"/>
                        <a:cs typeface="Times New Roman" panose="02020603050405020304" pitchFamily="18" charset="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Franklin Gothic Book" panose="020B0503020102020204" pitchFamily="34" charset="0"/>
                          <a:cs typeface="Times New Roman"/>
                          <a:sym typeface="Wingdings"/>
                        </a:rPr>
                        <a:t></a:t>
                      </a:r>
                      <a:endParaRPr lang="en-US" sz="1800" dirty="0">
                        <a:solidFill>
                          <a:schemeClr val="tx1"/>
                        </a:solidFill>
                        <a:latin typeface="Franklin Gothic Book" panose="020B0503020102020204" pitchFamily="34" charset="0"/>
                        <a:ea typeface="Calibri"/>
                        <a:cs typeface="Times New Roman"/>
                      </a:endParaRPr>
                    </a:p>
                  </a:txBody>
                  <a:tcPr marL="86487" marR="86487"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nchor="ctr">
                    <a:solidFill>
                      <a:schemeClr val="accent1">
                        <a:lumMod val="40000"/>
                        <a:lumOff val="60000"/>
                      </a:schemeClr>
                    </a:solidFill>
                  </a:tcPr>
                </a:tc>
                <a:extLst>
                  <a:ext uri="{0D108BD9-81ED-4DB2-BD59-A6C34878D82A}">
                    <a16:rowId xmlns:a16="http://schemas.microsoft.com/office/drawing/2014/main" val="10002"/>
                  </a:ext>
                </a:extLst>
              </a:tr>
              <a:tr h="1120312">
                <a:tc>
                  <a:txBody>
                    <a:bodyPr/>
                    <a:lstStyle/>
                    <a:p>
                      <a:pPr marL="0" marR="0" algn="ctr">
                        <a:lnSpc>
                          <a:spcPct val="100000"/>
                        </a:lnSpc>
                        <a:spcBef>
                          <a:spcPts val="0"/>
                        </a:spcBef>
                        <a:spcAft>
                          <a:spcPts val="0"/>
                        </a:spcAft>
                      </a:pPr>
                      <a:r>
                        <a:rPr lang="en-US" sz="1800" dirty="0">
                          <a:solidFill>
                            <a:schemeClr val="tx1"/>
                          </a:solidFill>
                          <a:latin typeface="Franklin Gothic Book" panose="020B0503020102020204" pitchFamily="34" charset="0"/>
                          <a:cs typeface="Times New Roman"/>
                        </a:rPr>
                        <a:t>11</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60000"/>
                        <a:lumOff val="40000"/>
                      </a:schemeClr>
                    </a:solidFill>
                  </a:tcPr>
                </a:tc>
                <a:tc>
                  <a:txBody>
                    <a:bodyPr/>
                    <a:lstStyle/>
                    <a:p>
                      <a:pPr marL="0" marR="0" algn="ctr">
                        <a:lnSpc>
                          <a:spcPct val="100000"/>
                        </a:lnSpc>
                        <a:spcBef>
                          <a:spcPts val="0"/>
                        </a:spcBef>
                        <a:spcAft>
                          <a:spcPts val="0"/>
                        </a:spcAft>
                      </a:pPr>
                      <a:r>
                        <a:rPr lang="en-US" sz="1800" dirty="0">
                          <a:solidFill>
                            <a:schemeClr val="tx1"/>
                          </a:solidFill>
                          <a:latin typeface="Franklin Gothic Book" panose="020B0503020102020204" pitchFamily="34" charset="0"/>
                          <a:cs typeface="Times New Roman"/>
                        </a:rPr>
                        <a:t>Science, Writing and Social Studies</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60000"/>
                        <a:lumOff val="4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800" dirty="0">
                          <a:solidFill>
                            <a:schemeClr val="tx1"/>
                          </a:solidFill>
                          <a:latin typeface="Franklin Gothic Book" panose="020B0503020102020204" pitchFamily="34" charset="0"/>
                          <a:cs typeface="Times New Roman"/>
                        </a:rPr>
                        <a:t>Alternate Kentucky Summative Assessment Aligned Content Standards</a:t>
                      </a:r>
                      <a:r>
                        <a:rPr lang="en-US" sz="1800" baseline="0" dirty="0">
                          <a:solidFill>
                            <a:schemeClr val="tx1"/>
                          </a:solidFill>
                          <a:latin typeface="Franklin Gothic Book" panose="020B0503020102020204" pitchFamily="34" charset="0"/>
                          <a:cs typeface="Times New Roman"/>
                        </a:rPr>
                        <a:t> </a:t>
                      </a:r>
                      <a:r>
                        <a:rPr lang="en-US" sz="1800" dirty="0">
                          <a:solidFill>
                            <a:schemeClr val="tx1"/>
                          </a:solidFill>
                          <a:latin typeface="Franklin Gothic Book" panose="020B0503020102020204" pitchFamily="34" charset="0"/>
                          <a:cs typeface="Times New Roman"/>
                        </a:rPr>
                        <a:t>for Science/</a:t>
                      </a:r>
                      <a:r>
                        <a:rPr lang="en-US" sz="1800" baseline="0" dirty="0">
                          <a:solidFill>
                            <a:schemeClr val="tx1"/>
                          </a:solidFill>
                          <a:latin typeface="Franklin Gothic Book" panose="020B0503020102020204" pitchFamily="34" charset="0"/>
                          <a:cs typeface="Times New Roman"/>
                        </a:rPr>
                        <a:t>Kentucky Academic Standards-Alternate Assessment Targets for </a:t>
                      </a:r>
                      <a:r>
                        <a:rPr lang="en-US" sz="1800" dirty="0">
                          <a:solidFill>
                            <a:schemeClr val="tx1"/>
                          </a:solidFill>
                          <a:latin typeface="Franklin Gothic Book" panose="020B0503020102020204" pitchFamily="34" charset="0"/>
                          <a:cs typeface="Times New Roman"/>
                        </a:rPr>
                        <a:t>Social Studies and Writing </a:t>
                      </a:r>
                      <a:endParaRPr lang="en-US" sz="1800"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Franklin Gothic Book" panose="020B0503020102020204" pitchFamily="34" charset="0"/>
                        <a:cs typeface="Times New Roman" panose="02020603050405020304" pitchFamily="18" charset="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Franklin Gothic Book" panose="020B0503020102020204" pitchFamily="34" charset="0"/>
                          <a:cs typeface="Times New Roman"/>
                          <a:sym typeface="Wingdings"/>
                        </a:rPr>
                        <a:t></a:t>
                      </a:r>
                      <a:endParaRPr lang="en-US" sz="1800" dirty="0">
                        <a:solidFill>
                          <a:schemeClr val="tx1"/>
                        </a:solidFill>
                        <a:latin typeface="Franklin Gothic Book" panose="020B0503020102020204" pitchFamily="34" charset="0"/>
                        <a:ea typeface="Calibri"/>
                        <a:cs typeface="Times New Roman"/>
                      </a:endParaRPr>
                    </a:p>
                  </a:txBody>
                  <a:tcPr marL="86487" marR="86487" marT="0" marB="0">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Franklin Gothic Book" panose="020B0503020102020204" pitchFamily="34" charset="0"/>
                          <a:cs typeface="Times New Roman"/>
                        </a:rPr>
                        <a:t>Alternate for Post-Secondary Readiness-Academic</a:t>
                      </a:r>
                      <a:r>
                        <a:rPr lang="en-US" sz="1800" baseline="0" dirty="0">
                          <a:solidFill>
                            <a:schemeClr val="tx1"/>
                          </a:solidFill>
                          <a:latin typeface="Franklin Gothic Book" panose="020B0503020102020204" pitchFamily="34" charset="0"/>
                          <a:cs typeface="Times New Roman"/>
                        </a:rPr>
                        <a:t> Readiness Component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nchor="ctr">
                    <a:solidFill>
                      <a:schemeClr val="accent1">
                        <a:lumMod val="60000"/>
                        <a:lumOff val="40000"/>
                      </a:schemeClr>
                    </a:solidFill>
                  </a:tcPr>
                </a:tc>
                <a:extLst>
                  <a:ext uri="{0D108BD9-81ED-4DB2-BD59-A6C34878D82A}">
                    <a16:rowId xmlns:a16="http://schemas.microsoft.com/office/drawing/2014/main" val="10003"/>
                  </a:ext>
                </a:extLst>
              </a:tr>
              <a:tr h="960268">
                <a:tc>
                  <a:txBody>
                    <a:bodyPr/>
                    <a:lstStyle/>
                    <a:p>
                      <a:pPr marL="0" marR="0" algn="ctr">
                        <a:lnSpc>
                          <a:spcPct val="100000"/>
                        </a:lnSpc>
                        <a:spcBef>
                          <a:spcPts val="0"/>
                        </a:spcBef>
                        <a:spcAft>
                          <a:spcPts val="0"/>
                        </a:spcAft>
                      </a:pPr>
                      <a:r>
                        <a:rPr lang="en-US" sz="1800" dirty="0">
                          <a:solidFill>
                            <a:schemeClr val="tx1"/>
                          </a:solidFill>
                          <a:latin typeface="Franklin Gothic Book" panose="020B0503020102020204" pitchFamily="34" charset="0"/>
                          <a:cs typeface="Times New Roman"/>
                        </a:rPr>
                        <a:t>12/14</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40000"/>
                        <a:lumOff val="60000"/>
                      </a:schemeClr>
                    </a:solidFill>
                  </a:tcPr>
                </a:tc>
                <a:tc>
                  <a:txBody>
                    <a:bodyPr/>
                    <a:lstStyle/>
                    <a:p>
                      <a:pPr marL="0" marR="0" algn="ctr">
                        <a:lnSpc>
                          <a:spcPct val="100000"/>
                        </a:lnSpc>
                        <a:spcBef>
                          <a:spcPts val="0"/>
                        </a:spcBef>
                        <a:spcAft>
                          <a:spcPts val="0"/>
                        </a:spcAft>
                      </a:pPr>
                      <a:endParaRPr lang="en-US" sz="1800"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Franklin Gothic Book" panose="020B0503020102020204" pitchFamily="34" charset="0"/>
                          <a:ea typeface="Calibri"/>
                          <a:cs typeface="Times New Roman"/>
                        </a:rPr>
                        <a:t>No Assessments Required at Grade 12 or 14</a:t>
                      </a:r>
                    </a:p>
                  </a:txBody>
                  <a:tcPr marL="86487" marR="86487"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Franklin Gothic Book" panose="020B0503020102020204" pitchFamily="34" charset="0"/>
                        <a:ea typeface="Calibri"/>
                        <a:cs typeface="Times New Roman" panose="02020603050405020304" pitchFamily="18" charset="0"/>
                      </a:endParaRPr>
                    </a:p>
                  </a:txBody>
                  <a:tcPr marL="86487" marR="86487"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800" baseline="0" dirty="0">
                          <a:solidFill>
                            <a:schemeClr val="tx1"/>
                          </a:solidFill>
                          <a:latin typeface="Franklin Gothic Book" panose="020B0503020102020204" pitchFamily="34" charset="0"/>
                          <a:ea typeface="Calibri"/>
                          <a:cs typeface="Times New Roman"/>
                        </a:rPr>
                        <a:t>Allowed/Not required for students who did not meet benchmark at Grade 11</a:t>
                      </a:r>
                      <a:endParaRPr lang="en-US" sz="1800" dirty="0">
                        <a:solidFill>
                          <a:schemeClr val="tx1"/>
                        </a:solidFill>
                        <a:latin typeface="Franklin Gothic Book" panose="020B0503020102020204" pitchFamily="34" charset="0"/>
                        <a:ea typeface="Calibri"/>
                        <a:cs typeface="Times New Roman"/>
                      </a:endParaRPr>
                    </a:p>
                  </a:txBody>
                  <a:tcPr marL="86487" marR="86487" marT="0" marB="0"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51D3464-66BD-E44C-A9C5-928D353FEFE5}"/>
              </a:ext>
            </a:extLst>
          </p:cNvPr>
          <p:cNvSpPr txBox="1"/>
          <p:nvPr/>
        </p:nvSpPr>
        <p:spPr>
          <a:xfrm>
            <a:off x="7063539" y="6509585"/>
            <a:ext cx="15666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rPr>
              <a:t>12</a:t>
            </a:r>
          </a:p>
        </p:txBody>
      </p:sp>
    </p:spTree>
    <p:extLst>
      <p:ext uri="{BB962C8B-B14F-4D97-AF65-F5344CB8AC3E}">
        <p14:creationId xmlns:p14="http://schemas.microsoft.com/office/powerpoint/2010/main" val="80685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8572"/>
          </a:xfrm>
        </p:spPr>
        <p:txBody>
          <a:bodyPr>
            <a:normAutofit/>
          </a:bodyPr>
          <a:lstStyle/>
          <a:p>
            <a:r>
              <a:rPr lang="en-US"/>
              <a:t>Student Assessments</a:t>
            </a:r>
          </a:p>
        </p:txBody>
      </p:sp>
      <p:sp>
        <p:nvSpPr>
          <p:cNvPr id="3" name="Content Placeholder 2"/>
          <p:cNvSpPr>
            <a:spLocks noGrp="1"/>
          </p:cNvSpPr>
          <p:nvPr>
            <p:ph idx="4294967295"/>
          </p:nvPr>
        </p:nvSpPr>
        <p:spPr>
          <a:xfrm>
            <a:off x="555785" y="1356360"/>
            <a:ext cx="10079663" cy="4815840"/>
          </a:xfrm>
          <a:prstGeom prst="rect">
            <a:avLst/>
          </a:prstGeom>
        </p:spPr>
        <p:txBody>
          <a:bodyPr vert="horz" lIns="91440" tIns="45720" rIns="91440" bIns="45720" rtlCol="0" anchor="t">
            <a:normAutofit/>
          </a:bodyPr>
          <a:lstStyle/>
          <a:p>
            <a:pPr marL="347663" indent="-347663">
              <a:buFont typeface="Wingdings" panose="05000000000000000000" pitchFamily="2" charset="2"/>
              <a:buChar char="Ø"/>
            </a:pPr>
            <a:r>
              <a:rPr lang="en-US" sz="2800" dirty="0">
                <a:solidFill>
                  <a:schemeClr val="tx1"/>
                </a:solidFill>
              </a:rPr>
              <a:t>A student should be assessed</a:t>
            </a:r>
            <a:r>
              <a:rPr lang="en-US" dirty="0">
                <a:solidFill>
                  <a:schemeClr val="tx1"/>
                </a:solidFill>
              </a:rPr>
              <a:t> with the assessments that</a:t>
            </a:r>
            <a:r>
              <a:rPr lang="en-US" sz="2800" dirty="0">
                <a:solidFill>
                  <a:schemeClr val="tx1"/>
                </a:solidFill>
              </a:rPr>
              <a:t> </a:t>
            </a:r>
            <a:r>
              <a:rPr lang="en-US" dirty="0">
                <a:solidFill>
                  <a:schemeClr val="tx1"/>
                </a:solidFill>
              </a:rPr>
              <a:t>align with </a:t>
            </a:r>
            <a:r>
              <a:rPr lang="en-US" sz="2800" dirty="0">
                <a:solidFill>
                  <a:schemeClr val="tx1"/>
                </a:solidFill>
              </a:rPr>
              <a:t>the same grade as his/her grade level on the attendance roster in Infinite Campus (IC).</a:t>
            </a:r>
          </a:p>
          <a:p>
            <a:pPr marL="347663" indent="-347663">
              <a:lnSpc>
                <a:spcPct val="90000"/>
              </a:lnSpc>
              <a:buFont typeface="Wingdings" panose="05000000000000000000" pitchFamily="2" charset="2"/>
              <a:buChar char="Ø"/>
            </a:pPr>
            <a:endParaRPr lang="en-US" sz="2800" dirty="0">
              <a:solidFill>
                <a:schemeClr val="tx1"/>
              </a:solidFill>
            </a:endParaRPr>
          </a:p>
          <a:p>
            <a:pPr marL="347663" indent="-347663">
              <a:lnSpc>
                <a:spcPct val="90000"/>
              </a:lnSpc>
              <a:buFont typeface="Wingdings" panose="05000000000000000000" pitchFamily="2" charset="2"/>
              <a:buChar char="Ø"/>
            </a:pPr>
            <a:r>
              <a:rPr lang="en-US" sz="2800" dirty="0">
                <a:solidFill>
                  <a:schemeClr val="tx1"/>
                </a:solidFill>
              </a:rPr>
              <a:t>Once a student has completed all assessment requirements and has completed grade 12, he/she can be placed into Grade 14 on attendance rosters in IC.</a:t>
            </a:r>
          </a:p>
          <a:p>
            <a:pPr marL="0" indent="0">
              <a:buNone/>
            </a:pPr>
            <a:endParaRPr lang="en-US" dirty="0"/>
          </a:p>
        </p:txBody>
      </p:sp>
    </p:spTree>
    <p:extLst>
      <p:ext uri="{BB962C8B-B14F-4D97-AF65-F5344CB8AC3E}">
        <p14:creationId xmlns:p14="http://schemas.microsoft.com/office/powerpoint/2010/main" val="2809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12192000" cy="1033848"/>
          </a:xfrm>
        </p:spPr>
        <p:txBody>
          <a:bodyPr>
            <a:normAutofit/>
          </a:bodyPr>
          <a:lstStyle/>
          <a:p>
            <a:pPr eaLnBrk="1" hangingPunct="1"/>
            <a:r>
              <a:rPr lang="en-US"/>
              <a:t>Alternate Kentucky Summative Assessment Webpage</a:t>
            </a:r>
          </a:p>
        </p:txBody>
      </p:sp>
      <p:sp>
        <p:nvSpPr>
          <p:cNvPr id="5123" name="Content Placeholder 2"/>
          <p:cNvSpPr>
            <a:spLocks noGrp="1"/>
          </p:cNvSpPr>
          <p:nvPr>
            <p:ph idx="4294967295"/>
          </p:nvPr>
        </p:nvSpPr>
        <p:spPr>
          <a:xfrm>
            <a:off x="391159" y="1033848"/>
            <a:ext cx="11143616" cy="4883946"/>
          </a:xfrm>
          <a:prstGeom prst="rect">
            <a:avLst/>
          </a:prstGeom>
          <a:ln>
            <a:miter lim="800000"/>
            <a:headEnd/>
            <a:tailEnd/>
          </a:ln>
        </p:spPr>
        <p:txBody>
          <a:bodyPr vert="horz" lIns="91440" tIns="45720" rIns="91440" bIns="45720" rtlCol="0" anchor="t">
            <a:normAutofit lnSpcReduction="10000"/>
          </a:bodyPr>
          <a:lstStyle/>
          <a:p>
            <a:pPr marL="347663" indent="-347663">
              <a:buFont typeface="Wingdings" panose="05000000000000000000" pitchFamily="2" charset="2"/>
              <a:buChar char="Ø"/>
              <a:defRPr/>
            </a:pPr>
            <a:r>
              <a:rPr lang="en-US" sz="2800" dirty="0">
                <a:solidFill>
                  <a:schemeClr val="tx1"/>
                </a:solidFill>
              </a:rPr>
              <a:t>Go to </a:t>
            </a:r>
            <a:r>
              <a:rPr lang="en-US" dirty="0">
                <a:solidFill>
                  <a:schemeClr val="tx1"/>
                </a:solidFill>
              </a:rPr>
              <a:t>the Kentucky</a:t>
            </a:r>
            <a:r>
              <a:rPr lang="en-US" sz="2800" dirty="0">
                <a:solidFill>
                  <a:schemeClr val="tx1"/>
                </a:solidFill>
              </a:rPr>
              <a:t> Department of Education’s website at </a:t>
            </a:r>
            <a:r>
              <a:rPr lang="en-US" sz="2800" dirty="0">
                <a:solidFill>
                  <a:schemeClr val="accent1">
                    <a:lumMod val="75000"/>
                  </a:schemeClr>
                </a:solidFill>
                <a:hlinkClick r:id="rId3">
                  <a:extLst>
                    <a:ext uri="{A12FA001-AC4F-418D-AE19-62706E023703}">
                      <ahyp:hlinkClr xmlns:ahyp="http://schemas.microsoft.com/office/drawing/2018/hyperlinkcolor" val="tx"/>
                    </a:ext>
                  </a:extLst>
                </a:hlinkClick>
              </a:rPr>
              <a:t>Kentucky Department of Education</a:t>
            </a:r>
            <a:r>
              <a:rPr lang="en-US" sz="2800" dirty="0">
                <a:solidFill>
                  <a:schemeClr val="tx1"/>
                </a:solidFill>
              </a:rPr>
              <a:t>; click on Assessment and Accountability, Assessments, </a:t>
            </a:r>
            <a:r>
              <a:rPr lang="en-US" dirty="0">
                <a:solidFill>
                  <a:schemeClr val="tx1"/>
                </a:solidFill>
              </a:rPr>
              <a:t>Alternate Kentucky</a:t>
            </a:r>
            <a:r>
              <a:rPr lang="en-US" sz="2800" dirty="0">
                <a:solidFill>
                  <a:schemeClr val="tx1"/>
                </a:solidFill>
              </a:rPr>
              <a:t> Summative Assessment Program</a:t>
            </a:r>
            <a:r>
              <a:rPr lang="en-US" dirty="0">
                <a:solidFill>
                  <a:schemeClr val="tx1"/>
                </a:solidFill>
              </a:rPr>
              <a:t>, and Alternate Resources.</a:t>
            </a:r>
            <a:endParaRPr lang="en-US" sz="2800" dirty="0">
              <a:solidFill>
                <a:schemeClr val="tx1"/>
              </a:solidFill>
            </a:endParaRPr>
          </a:p>
          <a:p>
            <a:pPr marL="347663" indent="-347663">
              <a:buFont typeface="Wingdings" panose="05000000000000000000" pitchFamily="2" charset="2"/>
              <a:buChar char="Ø"/>
              <a:defRPr/>
            </a:pPr>
            <a:r>
              <a:rPr lang="en-US" sz="2800" dirty="0">
                <a:solidFill>
                  <a:schemeClr val="tx1"/>
                </a:solidFill>
              </a:rPr>
              <a:t>Look specifically for the following items:</a:t>
            </a:r>
          </a:p>
          <a:p>
            <a:pPr marL="857250" lvl="1">
              <a:tabLst>
                <a:tab pos="914400" algn="l"/>
              </a:tabLst>
              <a:defRPr/>
            </a:pPr>
            <a:r>
              <a:rPr lang="en-US" dirty="0">
                <a:solidFill>
                  <a:schemeClr val="tx1"/>
                </a:solidFill>
              </a:rPr>
              <a:t>Administration Guides</a:t>
            </a:r>
          </a:p>
          <a:p>
            <a:pPr marL="857250" lvl="1">
              <a:tabLst>
                <a:tab pos="914400" algn="l"/>
              </a:tabLst>
              <a:defRPr/>
            </a:pPr>
            <a:r>
              <a:rPr lang="en-US" dirty="0">
                <a:solidFill>
                  <a:schemeClr val="tx1"/>
                </a:solidFill>
              </a:rPr>
              <a:t>Required Training Modules</a:t>
            </a:r>
          </a:p>
          <a:p>
            <a:pPr marL="857250" lvl="1">
              <a:tabLst>
                <a:tab pos="914400" algn="l"/>
              </a:tabLst>
              <a:defRPr/>
            </a:pPr>
            <a:r>
              <a:rPr lang="en-US" dirty="0">
                <a:solidFill>
                  <a:schemeClr val="tx1"/>
                </a:solidFill>
              </a:rPr>
              <a:t>Alternate Assessment Program Calendar</a:t>
            </a:r>
          </a:p>
          <a:p>
            <a:pPr marL="347663" indent="-347663">
              <a:buFont typeface="Wingdings" panose="05000000000000000000" pitchFamily="2" charset="2"/>
              <a:buChar char="Ø"/>
              <a:defRPr/>
            </a:pPr>
            <a:r>
              <a:rPr lang="en-US" dirty="0">
                <a:solidFill>
                  <a:schemeClr val="tx1"/>
                </a:solidFill>
              </a:rPr>
              <a:t>Additional Resources found elsewhere on KDE's website:</a:t>
            </a:r>
          </a:p>
          <a:p>
            <a:pPr marL="857250" lvl="1">
              <a:defRPr/>
            </a:pPr>
            <a:r>
              <a:rPr lang="en-US" dirty="0">
                <a:solidFill>
                  <a:schemeClr val="tx1"/>
                </a:solidFill>
              </a:rPr>
              <a:t>AKSA Targets</a:t>
            </a:r>
          </a:p>
          <a:p>
            <a:pPr marL="857250" lvl="1">
              <a:defRPr/>
            </a:pPr>
            <a:r>
              <a:rPr lang="en-US" dirty="0">
                <a:solidFill>
                  <a:schemeClr val="tx1"/>
                </a:solidFill>
              </a:rPr>
              <a:t>AKSA Released Items</a:t>
            </a:r>
          </a:p>
          <a:p>
            <a:pPr marL="857250" lvl="1">
              <a:defRPr/>
            </a:pPr>
            <a:r>
              <a:rPr lang="en-US" dirty="0">
                <a:solidFill>
                  <a:schemeClr val="tx1"/>
                </a:solidFill>
              </a:rPr>
              <a:t>AKSA Resource Guide</a:t>
            </a:r>
          </a:p>
          <a:p>
            <a:pPr lvl="1">
              <a:buFont typeface="Wingdings" panose="05000000000000000000" pitchFamily="2" charset="2"/>
              <a:buChar char="Ø"/>
              <a:defRPr/>
            </a:pPr>
            <a:endParaRPr lang="en-US" dirty="0"/>
          </a:p>
        </p:txBody>
      </p:sp>
    </p:spTree>
    <p:extLst>
      <p:ext uri="{BB962C8B-B14F-4D97-AF65-F5344CB8AC3E}">
        <p14:creationId xmlns:p14="http://schemas.microsoft.com/office/powerpoint/2010/main" val="992295482"/>
      </p:ext>
    </p:extLst>
  </p:cSld>
  <p:clrMapOvr>
    <a:masterClrMapping/>
  </p:clrMapOvr>
  <p:transition/>
  <p:extLst>
    <p:ext uri="{E180D4A7-C9FB-4DFB-919C-405C955672EB}">
      <p14:showEvtLst xmlns:p14="http://schemas.microsoft.com/office/powerpoint/2010/main">
        <p14:playEvt time="0" objId="2"/>
        <p14:stopEvt time="68644"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059866" cy="1018572"/>
          </a:xfrm>
        </p:spPr>
        <p:txBody>
          <a:bodyPr/>
          <a:lstStyle/>
          <a:p>
            <a:pPr eaLnBrk="1" hangingPunct="1"/>
            <a:r>
              <a:rPr lang="en-US"/>
              <a:t>What’s Next?</a:t>
            </a:r>
          </a:p>
        </p:txBody>
      </p:sp>
      <p:sp>
        <p:nvSpPr>
          <p:cNvPr id="13315" name="Content Placeholder 2"/>
          <p:cNvSpPr>
            <a:spLocks noGrp="1"/>
          </p:cNvSpPr>
          <p:nvPr>
            <p:ph idx="4294967295"/>
          </p:nvPr>
        </p:nvSpPr>
        <p:spPr>
          <a:xfrm>
            <a:off x="327328" y="1018573"/>
            <a:ext cx="11397826" cy="4680892"/>
          </a:xfrm>
          <a:prstGeom prst="rect">
            <a:avLst/>
          </a:prstGeom>
        </p:spPr>
        <p:txBody>
          <a:bodyPr vert="horz" lIns="91440" tIns="45720" rIns="91440" bIns="45720" rtlCol="0" anchor="t">
            <a:normAutofit/>
          </a:bodyPr>
          <a:lstStyle/>
          <a:p>
            <a:pPr marL="347663" indent="-347663">
              <a:buFont typeface="Wingdings" panose="05000000000000000000" pitchFamily="2" charset="2"/>
              <a:buChar char="Ø"/>
            </a:pPr>
            <a:r>
              <a:rPr lang="en-US" dirty="0">
                <a:solidFill>
                  <a:schemeClr val="tx1"/>
                </a:solidFill>
              </a:rPr>
              <a:t>Read the </a:t>
            </a:r>
            <a:r>
              <a:rPr lang="en-US" b="1" dirty="0">
                <a:solidFill>
                  <a:schemeClr val="accent1">
                    <a:lumMod val="75000"/>
                  </a:schemeClr>
                </a:solidFill>
                <a:hlinkClick r:id="rId3"/>
              </a:rPr>
              <a:t>Administration Guide</a:t>
            </a:r>
            <a:r>
              <a:rPr lang="en-US" b="1" dirty="0">
                <a:solidFill>
                  <a:schemeClr val="accent1">
                    <a:lumMod val="75000"/>
                  </a:schemeClr>
                </a:solidFill>
              </a:rPr>
              <a:t> </a:t>
            </a:r>
            <a:r>
              <a:rPr lang="en-US" dirty="0">
                <a:solidFill>
                  <a:schemeClr val="tx1"/>
                </a:solidFill>
              </a:rPr>
              <a:t>located on this same website (</a:t>
            </a:r>
            <a:r>
              <a:rPr lang="en-US" dirty="0">
                <a:solidFill>
                  <a:schemeClr val="accent1">
                    <a:lumMod val="75000"/>
                  </a:schemeClr>
                </a:solidFill>
              </a:rPr>
              <a:t>https://www.education.ky.gov/AA/Assessments/summassmt/Documents/Overview_Attainment_Task_Administration_Guide.pdf</a:t>
            </a:r>
            <a:r>
              <a:rPr lang="en-US" dirty="0">
                <a:solidFill>
                  <a:schemeClr val="tx1"/>
                </a:solidFill>
              </a:rPr>
              <a:t>)</a:t>
            </a:r>
          </a:p>
          <a:p>
            <a:pPr marL="347663" indent="-347663">
              <a:buFont typeface="Wingdings" panose="05000000000000000000" pitchFamily="2" charset="2"/>
              <a:buChar char="Ø"/>
            </a:pPr>
            <a:r>
              <a:rPr lang="en-US" dirty="0">
                <a:solidFill>
                  <a:schemeClr val="tx1"/>
                </a:solidFill>
              </a:rPr>
              <a:t>The Assessment Overview and Attainment Task Training and the corresponding qualifying quiz must be passed before beginning the AT administration.  </a:t>
            </a:r>
          </a:p>
          <a:p>
            <a:pPr marL="347663" indent="-347663" eaLnBrk="1" hangingPunct="1">
              <a:lnSpc>
                <a:spcPct val="90000"/>
              </a:lnSpc>
              <a:buFont typeface="Wingdings" panose="05000000000000000000" pitchFamily="2" charset="2"/>
              <a:buChar char="Ø"/>
            </a:pPr>
            <a:r>
              <a:rPr lang="en-US" dirty="0">
                <a:solidFill>
                  <a:schemeClr val="tx1"/>
                </a:solidFill>
              </a:rPr>
              <a:t>If required, the Transition Attainment Record (TAR) training and corresponding quiz must be passed before administering the TAR.</a:t>
            </a:r>
          </a:p>
          <a:p>
            <a:pPr lvl="1"/>
            <a:r>
              <a:rPr lang="en-US" sz="2600" dirty="0">
                <a:solidFill>
                  <a:schemeClr val="tx1"/>
                </a:solidFill>
              </a:rPr>
              <a:t>The Transition Attainment Record will be posted and available on Sept. 30, 2024</a:t>
            </a:r>
            <a:r>
              <a:rPr lang="en-US" sz="2600" b="1" dirty="0">
                <a:solidFill>
                  <a:schemeClr val="tx1"/>
                </a:solidFill>
              </a:rPr>
              <a:t>.</a:t>
            </a:r>
            <a:endParaRPr lang="en-US" sz="2600" dirty="0">
              <a:solidFill>
                <a:schemeClr val="tx1"/>
              </a:solidFill>
            </a:endParaRPr>
          </a:p>
          <a:p>
            <a:pPr lvl="1">
              <a:lnSpc>
                <a:spcPct val="90000"/>
              </a:lnSpc>
              <a:buFont typeface="Wingdings" panose="05000000000000000000" pitchFamily="2" charset="2"/>
              <a:buChar char="Ø"/>
            </a:pPr>
            <a:endParaRPr lang="en-US" sz="2000" dirty="0"/>
          </a:p>
        </p:txBody>
      </p:sp>
    </p:spTree>
    <p:extLst>
      <p:ext uri="{BB962C8B-B14F-4D97-AF65-F5344CB8AC3E}">
        <p14:creationId xmlns:p14="http://schemas.microsoft.com/office/powerpoint/2010/main" val="1904253274"/>
      </p:ext>
    </p:extLst>
  </p:cSld>
  <p:clrMapOvr>
    <a:masterClrMapping/>
  </p:clrMapOvr>
  <p:transition/>
  <p:extLst>
    <p:ext uri="{E180D4A7-C9FB-4DFB-919C-405C955672EB}">
      <p14:showEvtLst xmlns:p14="http://schemas.microsoft.com/office/powerpoint/2010/main">
        <p14:playEvt time="0" objId="2"/>
        <p14:stopEvt time="19910"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08466" cy="947843"/>
          </a:xfrm>
        </p:spPr>
        <p:txBody>
          <a:bodyPr>
            <a:normAutofit/>
          </a:bodyPr>
          <a:lstStyle/>
          <a:p>
            <a:pPr>
              <a:defRPr/>
            </a:pPr>
            <a:r>
              <a:rPr lang="en-US"/>
              <a:t>What’s Next (continued)</a:t>
            </a:r>
          </a:p>
        </p:txBody>
      </p:sp>
      <p:sp>
        <p:nvSpPr>
          <p:cNvPr id="3" name="Content Placeholder 2"/>
          <p:cNvSpPr>
            <a:spLocks noGrp="1"/>
          </p:cNvSpPr>
          <p:nvPr>
            <p:ph idx="4294967295"/>
          </p:nvPr>
        </p:nvSpPr>
        <p:spPr>
          <a:xfrm>
            <a:off x="268586" y="891523"/>
            <a:ext cx="11618614" cy="5018634"/>
          </a:xfrm>
          <a:prstGeom prst="rect">
            <a:avLst/>
          </a:prstGeom>
        </p:spPr>
        <p:txBody>
          <a:bodyPr vert="horz" lIns="91440" tIns="45720" rIns="91440" bIns="45720" rtlCol="0" anchor="t">
            <a:normAutofit/>
          </a:bodyPr>
          <a:lstStyle/>
          <a:p>
            <a:pPr marL="0" indent="0">
              <a:lnSpc>
                <a:spcPct val="90000"/>
              </a:lnSpc>
              <a:buClr>
                <a:schemeClr val="accent3"/>
              </a:buClr>
              <a:buNone/>
              <a:defRPr/>
            </a:pPr>
            <a:r>
              <a:rPr lang="en-US" sz="2800" dirty="0">
                <a:solidFill>
                  <a:schemeClr val="tx1"/>
                </a:solidFill>
              </a:rPr>
              <a:t>Test Administrators must </a:t>
            </a:r>
            <a:r>
              <a:rPr lang="en-US" sz="2800" b="1" dirty="0">
                <a:solidFill>
                  <a:schemeClr val="tx1"/>
                </a:solidFill>
              </a:rPr>
              <a:t>successfully</a:t>
            </a:r>
            <a:r>
              <a:rPr lang="en-US" sz="2800" dirty="0">
                <a:solidFill>
                  <a:schemeClr val="tx1"/>
                </a:solidFill>
              </a:rPr>
              <a:t> complete the overview and Attainment Task training and quiz by Nov. </a:t>
            </a:r>
            <a:r>
              <a:rPr lang="en-US" dirty="0">
                <a:solidFill>
                  <a:schemeClr val="tx1"/>
                </a:solidFill>
              </a:rPr>
              <a:t>8</a:t>
            </a:r>
            <a:r>
              <a:rPr lang="en-US" sz="2800" dirty="0">
                <a:solidFill>
                  <a:schemeClr val="tx1"/>
                </a:solidFill>
              </a:rPr>
              <a:t>, 2024.</a:t>
            </a:r>
            <a:endParaRPr lang="en-US" sz="2800" b="1" dirty="0">
              <a:solidFill>
                <a:schemeClr val="tx1"/>
              </a:solidFill>
            </a:endParaRPr>
          </a:p>
          <a:p>
            <a:pPr marL="850900" lvl="1" indent="-457200">
              <a:buFont typeface="Wingdings" panose="020B0604020202020204" pitchFamily="34" charset="0"/>
              <a:buChar char="Ø"/>
              <a:defRPr/>
            </a:pPr>
            <a:r>
              <a:rPr lang="en-US" sz="2800" dirty="0">
                <a:solidFill>
                  <a:schemeClr val="tx1"/>
                </a:solidFill>
              </a:rPr>
              <a:t>“Successfully” is defined as answering questions with 80% accuracy (the quiz contains mandatory questions, each of which must be answered correctly for successful completion, regardless of the score; they are </a:t>
            </a:r>
            <a:r>
              <a:rPr lang="en-US" sz="2800" b="1" dirty="0">
                <a:solidFill>
                  <a:schemeClr val="tx1"/>
                </a:solidFill>
              </a:rPr>
              <a:t>Mandatory Questions. </a:t>
            </a:r>
            <a:r>
              <a:rPr lang="en-US" sz="2800" dirty="0">
                <a:solidFill>
                  <a:schemeClr val="tx1"/>
                </a:solidFill>
              </a:rPr>
              <a:t>Mandatory questions are noted with double-bold asterisks).</a:t>
            </a:r>
          </a:p>
          <a:p>
            <a:pPr marL="850900" lvl="1" indent="-457200">
              <a:lnSpc>
                <a:spcPct val="90000"/>
              </a:lnSpc>
              <a:buFont typeface="Wingdings" panose="020B0604020202020204" pitchFamily="34" charset="0"/>
              <a:buChar char="Ø"/>
              <a:defRPr/>
            </a:pPr>
            <a:r>
              <a:rPr lang="en-US" sz="2800" dirty="0">
                <a:solidFill>
                  <a:schemeClr val="tx1"/>
                </a:solidFill>
              </a:rPr>
              <a:t>If a participant is unable to pass a quiz section within 3 attempts, does not complete all sections of the trainings/quizzes by the completion date, or the quiz is locked, he or she must contact the building or district-level assessment coordinator (BAC/DAC) to contact KDE.</a:t>
            </a:r>
            <a:endParaRPr lang="en-US" dirty="0">
              <a:solidFill>
                <a:schemeClr val="tx1"/>
              </a:solidFill>
            </a:endParaRP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1559809065"/>
      </p:ext>
    </p:extLst>
  </p:cSld>
  <p:clrMapOvr>
    <a:masterClrMapping/>
  </p:clrMapOvr>
  <p:transition advTm="56972"/>
  <p:extLst>
    <p:ext uri="{E180D4A7-C9FB-4DFB-919C-405C955672EB}">
      <p14:showEvtLst xmlns:p14="http://schemas.microsoft.com/office/powerpoint/2010/main">
        <p14:playEvt time="0" objId="4"/>
        <p14:stopEvt time="56809" objId="4"/>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5"/>
            <a:ext cx="12192000" cy="1045768"/>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p>
          <a:p>
            <a:pPr lvl="0" algn="ctr"/>
            <a:r>
              <a:rPr lang="en-US">
                <a:solidFill>
                  <a:schemeClr val="tx1"/>
                </a:solidFill>
                <a:hlinkClick r:id="rId3"/>
              </a:rPr>
              <a:t>krista.mullins@education.ky.gov</a:t>
            </a:r>
            <a:endParaRPr lang="en-US">
              <a:solidFill>
                <a:schemeClr val="tx1"/>
              </a:solidFill>
            </a:endParaRPr>
          </a:p>
          <a:p>
            <a:pPr lvl="0" algn="ctr"/>
            <a:endParaRPr lang="en-US" sz="28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rPr>
              <a:t>Krista Mullins</a:t>
            </a:r>
            <a:br>
              <a:rPr lang="en-US" sz="2400">
                <a:solidFill>
                  <a:schemeClr val="bg1"/>
                </a:solidFill>
              </a:rPr>
            </a:br>
            <a:r>
              <a:rPr lang="en-US" sz="2400">
                <a:solidFill>
                  <a:schemeClr val="bg1"/>
                </a:solidFill>
              </a:rPr>
              <a:t>Office of Assessment &amp; Accountability</a:t>
            </a:r>
            <a:br>
              <a:rPr lang="en-US" sz="2400">
                <a:solidFill>
                  <a:schemeClr val="bg1"/>
                </a:solidFill>
              </a:rPr>
            </a:br>
            <a:r>
              <a:rPr lang="en-US" sz="2400">
                <a:solidFill>
                  <a:schemeClr val="bg1"/>
                </a:solidFill>
              </a:rPr>
              <a:t>Division of Assessment &amp; Accountability Support</a:t>
            </a:r>
          </a:p>
        </p:txBody>
      </p:sp>
    </p:spTree>
    <p:extLst>
      <p:ext uri="{BB962C8B-B14F-4D97-AF65-F5344CB8AC3E}">
        <p14:creationId xmlns:p14="http://schemas.microsoft.com/office/powerpoint/2010/main" val="167499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a:xfrm>
            <a:off x="838200" y="1076603"/>
            <a:ext cx="10515600" cy="4093115"/>
          </a:xfrm>
        </p:spPr>
        <p:txBody>
          <a:bodyPr>
            <a:normAutofit fontScale="92500" lnSpcReduction="10000"/>
          </a:bodyPr>
          <a:lstStyle/>
          <a:p>
            <a:pPr marL="573087" indent="-457200">
              <a:buFont typeface="Wingdings" panose="05000000000000000000" pitchFamily="2" charset="2"/>
              <a:buChar char="Ø"/>
            </a:pPr>
            <a:r>
              <a:rPr lang="en-US" dirty="0">
                <a:solidFill>
                  <a:schemeClr val="tx1"/>
                </a:solidFill>
              </a:rPr>
              <a:t>Administration Guide</a:t>
            </a:r>
          </a:p>
          <a:p>
            <a:pPr marL="573087" indent="-457200">
              <a:buFont typeface="Wingdings" panose="05000000000000000000" pitchFamily="2" charset="2"/>
              <a:buChar char="Ø"/>
            </a:pPr>
            <a:r>
              <a:rPr lang="en-US" dirty="0">
                <a:solidFill>
                  <a:schemeClr val="tx1"/>
                </a:solidFill>
              </a:rPr>
              <a:t>Desired Outcomes</a:t>
            </a:r>
          </a:p>
          <a:p>
            <a:pPr marL="573087" indent="-457200">
              <a:buFont typeface="Wingdings" panose="05000000000000000000" pitchFamily="2" charset="2"/>
              <a:buChar char="Ø"/>
            </a:pPr>
            <a:r>
              <a:rPr lang="en-US" dirty="0">
                <a:solidFill>
                  <a:schemeClr val="tx1"/>
                </a:solidFill>
              </a:rPr>
              <a:t>Required Trainings</a:t>
            </a:r>
          </a:p>
          <a:p>
            <a:pPr marL="573087" indent="-457200">
              <a:buFont typeface="Wingdings" panose="05000000000000000000" pitchFamily="2" charset="2"/>
              <a:buChar char="Ø"/>
            </a:pPr>
            <a:r>
              <a:rPr lang="en-US" dirty="0">
                <a:solidFill>
                  <a:schemeClr val="tx1"/>
                </a:solidFill>
              </a:rPr>
              <a:t>Quality of School Climate and Safety (QSCS) Survey</a:t>
            </a:r>
          </a:p>
          <a:p>
            <a:pPr marL="573087" indent="-457200">
              <a:buFont typeface="Wingdings" panose="05000000000000000000" pitchFamily="2" charset="2"/>
              <a:buChar char="Ø"/>
            </a:pPr>
            <a:r>
              <a:rPr lang="en-US" dirty="0">
                <a:solidFill>
                  <a:schemeClr val="tx1"/>
                </a:solidFill>
              </a:rPr>
              <a:t>Components of the Alternate Kentucky Summative Assessment</a:t>
            </a:r>
          </a:p>
          <a:p>
            <a:pPr marL="573087" indent="-457200">
              <a:buFont typeface="Wingdings" panose="05000000000000000000" pitchFamily="2" charset="2"/>
              <a:buChar char="Ø"/>
            </a:pPr>
            <a:r>
              <a:rPr lang="en-US" dirty="0">
                <a:solidFill>
                  <a:schemeClr val="tx1"/>
                </a:solidFill>
              </a:rPr>
              <a:t>Participation Guidelines</a:t>
            </a:r>
          </a:p>
          <a:p>
            <a:pPr marL="573087" indent="-457200">
              <a:buFont typeface="Wingdings" panose="05000000000000000000" pitchFamily="2" charset="2"/>
              <a:buChar char="Ø"/>
            </a:pPr>
            <a:r>
              <a:rPr lang="en-US" dirty="0">
                <a:solidFill>
                  <a:schemeClr val="tx1"/>
                </a:solidFill>
              </a:rPr>
              <a:t>Content Areas Assessed</a:t>
            </a:r>
          </a:p>
          <a:p>
            <a:pPr marL="573087" indent="-457200">
              <a:buFont typeface="Wingdings" panose="05000000000000000000" pitchFamily="2" charset="2"/>
              <a:buChar char="Ø"/>
            </a:pPr>
            <a:r>
              <a:rPr lang="en-US" dirty="0">
                <a:solidFill>
                  <a:schemeClr val="tx1"/>
                </a:solidFill>
              </a:rPr>
              <a:t>Webpage Resources</a:t>
            </a:r>
          </a:p>
          <a:p>
            <a:pPr marL="573087" indent="-457200">
              <a:buFont typeface="Wingdings" panose="05000000000000000000" pitchFamily="2" charset="2"/>
              <a:buChar char="Ø"/>
            </a:pPr>
            <a:r>
              <a:rPr lang="en-US" dirty="0">
                <a:solidFill>
                  <a:schemeClr val="tx1"/>
                </a:solidFill>
              </a:rPr>
              <a:t>Next Steps</a:t>
            </a:r>
          </a:p>
          <a:p>
            <a:pPr marL="573087" indent="-457200">
              <a:buFont typeface="Wingdings" panose="05000000000000000000" pitchFamily="2" charset="2"/>
              <a:buChar char="Ø"/>
            </a:pPr>
            <a:endParaRPr lang="en-US" dirty="0"/>
          </a:p>
          <a:p>
            <a:pPr marL="573087" indent="-457200">
              <a:buFont typeface="Wingdings" panose="05000000000000000000" pitchFamily="2" charset="2"/>
              <a:buChar char="Ø"/>
            </a:pPr>
            <a:endParaRPr lang="en-US" dirty="0"/>
          </a:p>
          <a:p>
            <a:pPr marL="573087"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119586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8409-9CC4-12C2-D6C0-833BA595B84B}"/>
              </a:ext>
            </a:extLst>
          </p:cNvPr>
          <p:cNvSpPr>
            <a:spLocks noGrp="1"/>
          </p:cNvSpPr>
          <p:nvPr>
            <p:ph type="title" idx="4294967295"/>
          </p:nvPr>
        </p:nvSpPr>
        <p:spPr>
          <a:xfrm>
            <a:off x="0" y="-1087112"/>
            <a:ext cx="10515600" cy="1076602"/>
          </a:xfrm>
        </p:spPr>
        <p:txBody>
          <a:bodyPr/>
          <a:lstStyle/>
          <a:p>
            <a:r>
              <a:rPr lang="en-US" dirty="0"/>
              <a:t>End Slide</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3"/>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p:txBody>
          <a:bodyPr/>
          <a:lstStyle/>
          <a:p>
            <a:r>
              <a:rPr lang="en-US"/>
              <a:t>Administration Guide</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p:txBody>
          <a:bodyPr/>
          <a:lstStyle/>
          <a:p>
            <a:pPr marL="573087" indent="-457200">
              <a:buFont typeface="Wingdings" panose="05000000000000000000" pitchFamily="2" charset="2"/>
              <a:buChar char="Ø"/>
            </a:pPr>
            <a:r>
              <a:rPr lang="en-US" dirty="0">
                <a:solidFill>
                  <a:schemeClr val="tx1"/>
                </a:solidFill>
              </a:rPr>
              <a:t>Please click the link to read the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Administration Guide</a:t>
            </a:r>
            <a:r>
              <a:rPr lang="en-US" dirty="0">
                <a:solidFill>
                  <a:schemeClr val="tx1"/>
                </a:solidFill>
              </a:rPr>
              <a:t>.</a:t>
            </a:r>
          </a:p>
          <a:p>
            <a:pPr marL="1030287" lvl="1" indent="-457200"/>
            <a:r>
              <a:rPr lang="en-US" dirty="0">
                <a:solidFill>
                  <a:schemeClr val="tx1"/>
                </a:solidFill>
              </a:rPr>
              <a:t>This guide is required for the completion of this training.</a:t>
            </a:r>
          </a:p>
        </p:txBody>
      </p:sp>
    </p:spTree>
    <p:extLst>
      <p:ext uri="{BB962C8B-B14F-4D97-AF65-F5344CB8AC3E}">
        <p14:creationId xmlns:p14="http://schemas.microsoft.com/office/powerpoint/2010/main" val="214725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8852833" cy="1053296"/>
          </a:xfrm>
        </p:spPr>
        <p:txBody>
          <a:bodyPr/>
          <a:lstStyle/>
          <a:p>
            <a:pPr eaLnBrk="1" hangingPunct="1"/>
            <a:r>
              <a:rPr lang="en-US"/>
              <a:t>Desired Outcomes</a:t>
            </a:r>
          </a:p>
        </p:txBody>
      </p:sp>
      <p:sp>
        <p:nvSpPr>
          <p:cNvPr id="11267" name="Rectangle 3"/>
          <p:cNvSpPr>
            <a:spLocks noGrp="1" noChangeArrowheads="1"/>
          </p:cNvSpPr>
          <p:nvPr>
            <p:ph type="body" sz="half" idx="1"/>
          </p:nvPr>
        </p:nvSpPr>
        <p:spPr>
          <a:xfrm>
            <a:off x="335279" y="1262050"/>
            <a:ext cx="10894696" cy="3252800"/>
          </a:xfrm>
        </p:spPr>
        <p:txBody>
          <a:bodyPr vert="horz" lIns="91440" tIns="45720" rIns="91440" bIns="45720" rtlCol="0" anchor="t">
            <a:normAutofit/>
          </a:bodyPr>
          <a:lstStyle/>
          <a:p>
            <a:pPr marL="0" indent="0">
              <a:buNone/>
            </a:pPr>
            <a:r>
              <a:rPr lang="en-US" sz="2800" dirty="0">
                <a:solidFill>
                  <a:schemeClr val="tx1"/>
                </a:solidFill>
              </a:rPr>
              <a:t>Participants will:</a:t>
            </a:r>
          </a:p>
          <a:p>
            <a:pPr marL="625475" indent="-393700">
              <a:buFont typeface="Wingdings" panose="05000000000000000000" pitchFamily="2" charset="2"/>
              <a:buChar char="Ø"/>
            </a:pPr>
            <a:r>
              <a:rPr lang="en-US" sz="2800" dirty="0">
                <a:solidFill>
                  <a:schemeClr val="tx1"/>
                </a:solidFill>
              </a:rPr>
              <a:t>Have a general knowledge about the components of the Alternate Kentucky Summative Assessment</a:t>
            </a:r>
          </a:p>
          <a:p>
            <a:pPr marL="1082675" lvl="1" indent="-284163"/>
            <a:r>
              <a:rPr lang="en-US" dirty="0">
                <a:solidFill>
                  <a:schemeClr val="tx1"/>
                </a:solidFill>
              </a:rPr>
              <a:t>Including upcoming attainment task field test</a:t>
            </a:r>
          </a:p>
          <a:p>
            <a:pPr marL="682625" lvl="1" indent="-457200">
              <a:buFont typeface="Wingdings" panose="05000000000000000000" pitchFamily="2" charset="2"/>
              <a:buChar char="Ø"/>
            </a:pPr>
            <a:r>
              <a:rPr lang="en-US" sz="2800" dirty="0">
                <a:solidFill>
                  <a:schemeClr val="tx1"/>
                </a:solidFill>
              </a:rPr>
              <a:t>Be prepared to pass a qualifying quiz for administration of the Attainment Tasks</a:t>
            </a:r>
          </a:p>
          <a:p>
            <a:pPr lvl="1" eaLnBrk="1" hangingPunct="1">
              <a:lnSpc>
                <a:spcPct val="90000"/>
              </a:lnSpc>
              <a:buFont typeface="Wingdings" pitchFamily="2" charset="2"/>
              <a:buNone/>
            </a:pPr>
            <a:endParaRPr lang="en-US" dirty="0"/>
          </a:p>
          <a:p>
            <a:pPr lvl="1" eaLnBrk="1" hangingPunct="1">
              <a:lnSpc>
                <a:spcPct val="90000"/>
              </a:lnSpc>
            </a:pPr>
            <a:endParaRPr lang="en-US" sz="2000" dirty="0"/>
          </a:p>
          <a:p>
            <a:pPr marL="457200" lvl="1" indent="0" eaLnBrk="1" hangingPunct="1">
              <a:lnSpc>
                <a:spcPct val="90000"/>
              </a:lnSpc>
              <a:buNone/>
            </a:pPr>
            <a:endParaRPr lang="en-US" sz="2000" dirty="0"/>
          </a:p>
          <a:p>
            <a:pPr lvl="1" eaLnBrk="1" hangingPunct="1">
              <a:lnSpc>
                <a:spcPct val="90000"/>
              </a:lnSpc>
            </a:pPr>
            <a:endParaRPr lang="en-US" sz="2000" dirty="0"/>
          </a:p>
        </p:txBody>
      </p:sp>
    </p:spTree>
    <p:extLst>
      <p:ext uri="{BB962C8B-B14F-4D97-AF65-F5344CB8AC3E}">
        <p14:creationId xmlns:p14="http://schemas.microsoft.com/office/powerpoint/2010/main" val="237684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E180D4A7-C9FB-4DFB-919C-405C955672EB}">
      <p14:showEvtLst xmlns:p14="http://schemas.microsoft.com/office/powerpoint/2010/main">
        <p14:playEvt time="0" objId="2"/>
        <p14:stopEvt time="20395"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2192000" cy="1709880"/>
          </a:xfrm>
        </p:spPr>
        <p:txBody>
          <a:bodyPr>
            <a:normAutofit/>
          </a:bodyPr>
          <a:lstStyle/>
          <a:p>
            <a:r>
              <a:rPr lang="en-US"/>
              <a:t>Required Administration Code and Inclusion of Special Populations Trainings</a:t>
            </a:r>
          </a:p>
        </p:txBody>
      </p:sp>
      <p:sp>
        <p:nvSpPr>
          <p:cNvPr id="14" name="Text Placeholder 13"/>
          <p:cNvSpPr>
            <a:spLocks noGrp="1"/>
          </p:cNvSpPr>
          <p:nvPr>
            <p:ph type="body" sz="quarter" idx="13"/>
          </p:nvPr>
        </p:nvSpPr>
        <p:spPr>
          <a:xfrm>
            <a:off x="385460" y="2490389"/>
            <a:ext cx="11046089" cy="3660552"/>
          </a:xfrm>
        </p:spPr>
        <p:txBody>
          <a:bodyPr vert="horz" lIns="91440" tIns="45720" rIns="91440" bIns="45720" rtlCol="0" anchor="t">
            <a:normAutofit/>
          </a:bodyPr>
          <a:lstStyle/>
          <a:p>
            <a:pPr marL="404813" indent="-404813">
              <a:buFont typeface="Wingdings" panose="05000000000000000000" pitchFamily="2" charset="2"/>
              <a:buChar char="Ø"/>
            </a:pPr>
            <a:r>
              <a:rPr lang="en-US" dirty="0">
                <a:solidFill>
                  <a:schemeClr val="tx1"/>
                </a:solidFill>
              </a:rPr>
              <a:t>Anyone administering a state assessment (</a:t>
            </a:r>
            <a:r>
              <a:rPr lang="en-US" b="1" dirty="0">
                <a:solidFill>
                  <a:schemeClr val="tx1"/>
                </a:solidFill>
              </a:rPr>
              <a:t>including the Alternate Kentucky Summative Assessment Attainment Tasks and Transition Attainment Record</a:t>
            </a:r>
            <a:r>
              <a:rPr lang="en-US" dirty="0">
                <a:solidFill>
                  <a:schemeClr val="tx1"/>
                </a:solidFill>
              </a:rPr>
              <a:t>) must complete the following trainings:</a:t>
            </a:r>
          </a:p>
          <a:p>
            <a:pPr lvl="1"/>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Administration Code Training (703 KAR 5:080)</a:t>
            </a:r>
            <a:endParaRPr lang="en-US" dirty="0">
              <a:solidFill>
                <a:schemeClr val="accent1">
                  <a:lumMod val="75000"/>
                </a:schemeClr>
              </a:solidFill>
            </a:endParaRPr>
          </a:p>
          <a:p>
            <a:pPr lvl="1"/>
            <a:r>
              <a:rPr lang="en-US" dirty="0">
                <a:solidFill>
                  <a:schemeClr val="accent1">
                    <a:lumMod val="75000"/>
                  </a:schemeClr>
                </a:solidFill>
                <a:hlinkClick r:id="rId4">
                  <a:extLst>
                    <a:ext uri="{A12FA001-AC4F-418D-AE19-62706E023703}">
                      <ahyp:hlinkClr xmlns:ahyp="http://schemas.microsoft.com/office/drawing/2018/hyperlinkcolor" val="tx"/>
                    </a:ext>
                  </a:extLst>
                </a:hlinkClick>
              </a:rPr>
              <a:t>Inclusion of Special Populations Training (703 KAR 5:070)</a:t>
            </a:r>
            <a:endParaRPr lang="en-US" dirty="0">
              <a:solidFill>
                <a:schemeClr val="accent1">
                  <a:lumMod val="75000"/>
                </a:schemeClr>
              </a:solidFill>
            </a:endParaRPr>
          </a:p>
          <a:p>
            <a:pPr marL="463550" indent="-463550">
              <a:buFont typeface="Wingdings" panose="05000000000000000000" pitchFamily="2" charset="2"/>
              <a:buChar char="Ø"/>
            </a:pPr>
            <a:r>
              <a:rPr lang="en-US" b="1" dirty="0">
                <a:solidFill>
                  <a:schemeClr val="tx1"/>
                </a:solidFill>
              </a:rPr>
              <a:t>These trainings must be completed before any assessment administration is permitted.</a:t>
            </a:r>
          </a:p>
          <a:p>
            <a:endParaRPr lang="en-US" dirty="0"/>
          </a:p>
          <a:p>
            <a:endParaRPr lang="en-US" dirty="0"/>
          </a:p>
          <a:p>
            <a:endParaRPr lang="en-US" dirty="0"/>
          </a:p>
          <a:p>
            <a:endParaRPr lang="en-US" dirty="0"/>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6" name="TextBox 5"/>
          <p:cNvSpPr txBox="1"/>
          <p:nvPr/>
        </p:nvSpPr>
        <p:spPr>
          <a:xfrm>
            <a:off x="2372210" y="1576120"/>
            <a:ext cx="6553200" cy="769441"/>
          </a:xfrm>
          <a:prstGeom prst="rect">
            <a:avLst/>
          </a:prstGeom>
          <a:noFill/>
        </p:spPr>
        <p:txBody>
          <a:bodyPr wrap="square" lIns="91440" tIns="45720" rIns="91440" bIns="45720" rtlCol="0" anchor="t">
            <a:spAutoFit/>
          </a:bodyPr>
          <a:lstStyle/>
          <a:p>
            <a:pPr algn="ctr"/>
            <a:r>
              <a:rPr lang="en-US" sz="4400" b="1">
                <a:solidFill>
                  <a:srgbClr val="AFD1B0"/>
                </a:solidFill>
              </a:rPr>
              <a:t>Before You Test</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1722"/>
          </a:xfrm>
        </p:spPr>
        <p:txBody>
          <a:bodyPr>
            <a:noAutofit/>
          </a:bodyPr>
          <a:lstStyle/>
          <a:p>
            <a:r>
              <a:rPr lang="en-US"/>
              <a:t>Quality of School Climate and Safety (QSCS) Survey</a:t>
            </a:r>
          </a:p>
        </p:txBody>
      </p:sp>
      <p:sp>
        <p:nvSpPr>
          <p:cNvPr id="3" name="Text Placeholder 2"/>
          <p:cNvSpPr>
            <a:spLocks noGrp="1"/>
          </p:cNvSpPr>
          <p:nvPr>
            <p:ph type="body" sz="quarter" idx="13"/>
          </p:nvPr>
        </p:nvSpPr>
        <p:spPr>
          <a:xfrm>
            <a:off x="432144" y="1492997"/>
            <a:ext cx="10927027" cy="2353254"/>
          </a:xfrm>
        </p:spPr>
        <p:txBody>
          <a:bodyPr vert="horz" lIns="91440" tIns="45720" rIns="91440" bIns="45720" rtlCol="0" anchor="t">
            <a:normAutofit fontScale="85000" lnSpcReduction="10000"/>
          </a:bodyPr>
          <a:lstStyle/>
          <a:p>
            <a:pPr marL="404813" indent="-404813">
              <a:buFont typeface="Wingdings" panose="05000000000000000000" pitchFamily="2" charset="2"/>
              <a:buChar char="Ø"/>
            </a:pPr>
            <a:r>
              <a:rPr lang="en-US" sz="3000" dirty="0">
                <a:solidFill>
                  <a:schemeClr val="tx1"/>
                </a:solidFill>
              </a:rPr>
              <a:t>The QSCS survey will be part of the Window 2 administration.</a:t>
            </a:r>
          </a:p>
          <a:p>
            <a:pPr marL="404813" indent="-404813">
              <a:buFont typeface="Wingdings" panose="05000000000000000000" pitchFamily="2" charset="2"/>
              <a:buChar char="Ø"/>
            </a:pPr>
            <a:r>
              <a:rPr lang="en-US" sz="3000" dirty="0">
                <a:solidFill>
                  <a:schemeClr val="tx1"/>
                </a:solidFill>
              </a:rPr>
              <a:t>Any students tested in the Alternate Kentucky Summative Assessment (AKSA) at grades 3-8, 10, and 11</a:t>
            </a:r>
            <a:r>
              <a:rPr lang="en-US" sz="3000" baseline="30000" dirty="0">
                <a:solidFill>
                  <a:schemeClr val="tx1"/>
                </a:solidFill>
              </a:rPr>
              <a:t> </a:t>
            </a:r>
            <a:r>
              <a:rPr lang="en-US" sz="3000" b="1" dirty="0">
                <a:solidFill>
                  <a:schemeClr val="tx1"/>
                </a:solidFill>
              </a:rPr>
              <a:t>must</a:t>
            </a:r>
            <a:r>
              <a:rPr lang="en-US" sz="3000" dirty="0">
                <a:solidFill>
                  <a:schemeClr val="tx1"/>
                </a:solidFill>
              </a:rPr>
              <a:t> take the QSCS survey.</a:t>
            </a:r>
          </a:p>
          <a:p>
            <a:pPr marL="862013" lvl="1" indent="-404813">
              <a:buFont typeface="Wingdings" panose="05000000000000000000" pitchFamily="2" charset="2"/>
              <a:buChar char="Ø"/>
            </a:pPr>
            <a:r>
              <a:rPr lang="en-US" sz="2600" dirty="0">
                <a:solidFill>
                  <a:schemeClr val="tx1"/>
                </a:solidFill>
              </a:rPr>
              <a:t>The </a:t>
            </a:r>
            <a:r>
              <a:rPr lang="en-US" sz="2600" b="1" dirty="0">
                <a:solidFill>
                  <a:schemeClr val="tx1"/>
                </a:solidFill>
              </a:rPr>
              <a:t>only</a:t>
            </a:r>
            <a:r>
              <a:rPr lang="en-US" sz="2600" dirty="0">
                <a:solidFill>
                  <a:schemeClr val="tx1"/>
                </a:solidFill>
              </a:rPr>
              <a:t> exception is first year English Language (EL) students</a:t>
            </a:r>
          </a:p>
          <a:p>
            <a:pPr marL="404813" indent="-404813">
              <a:buFont typeface="Wingdings" panose="05000000000000000000" pitchFamily="2" charset="2"/>
              <a:buChar char="Ø"/>
            </a:pPr>
            <a:r>
              <a:rPr lang="en-US" sz="3000" dirty="0">
                <a:solidFill>
                  <a:schemeClr val="tx1"/>
                </a:solidFill>
              </a:rPr>
              <a:t>The survey must be administered before any content areas are assessed.</a:t>
            </a:r>
          </a:p>
          <a:p>
            <a:pPr marL="0" indent="0">
              <a:buNone/>
            </a:pPr>
            <a:endParaRPr lang="en-US" dirty="0"/>
          </a:p>
        </p:txBody>
      </p:sp>
    </p:spTree>
    <p:extLst>
      <p:ext uri="{BB962C8B-B14F-4D97-AF65-F5344CB8AC3E}">
        <p14:creationId xmlns:p14="http://schemas.microsoft.com/office/powerpoint/2010/main" val="424259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normAutofit/>
          </a:bodyPr>
          <a:lstStyle/>
          <a:p>
            <a:r>
              <a:rPr lang="en-US"/>
              <a:t>Quality of School Climate and Safety Survey (continued)</a:t>
            </a:r>
          </a:p>
        </p:txBody>
      </p:sp>
      <p:sp>
        <p:nvSpPr>
          <p:cNvPr id="3" name="Text Placeholder 2"/>
          <p:cNvSpPr>
            <a:spLocks noGrp="1"/>
          </p:cNvSpPr>
          <p:nvPr>
            <p:ph type="body" sz="quarter" idx="13"/>
          </p:nvPr>
        </p:nvSpPr>
        <p:spPr>
          <a:xfrm>
            <a:off x="305920" y="1469985"/>
            <a:ext cx="11592855" cy="4247234"/>
          </a:xfrm>
        </p:spPr>
        <p:txBody>
          <a:bodyPr vert="horz" lIns="91440" tIns="45720" rIns="91440" bIns="45720" rtlCol="0" anchor="t">
            <a:normAutofit/>
          </a:bodyPr>
          <a:lstStyle/>
          <a:p>
            <a:pPr marL="463550" indent="-463550">
              <a:buFont typeface="Wingdings" panose="05000000000000000000" pitchFamily="2" charset="2"/>
              <a:buChar char="Ø"/>
            </a:pPr>
            <a:r>
              <a:rPr lang="en-US" dirty="0">
                <a:solidFill>
                  <a:schemeClr val="tx1"/>
                </a:solidFill>
              </a:rPr>
              <a:t>The QSCS survey will be provided in the Attainment Task (AT) Window 2 binder. It will be printed on yellow paper, behind the Test Administrator Directions and on top of the Table of Contents.</a:t>
            </a:r>
          </a:p>
          <a:p>
            <a:pPr marL="914400" lvl="2" indent="-457200"/>
            <a:r>
              <a:rPr lang="en-US" sz="2600" dirty="0">
                <a:solidFill>
                  <a:schemeClr val="tx1"/>
                </a:solidFill>
              </a:rPr>
              <a:t>Each AT binder will have a copy of the QSCS survey provided.</a:t>
            </a:r>
          </a:p>
          <a:p>
            <a:pPr marL="914400" lvl="2" indent="-457200"/>
            <a:r>
              <a:rPr lang="en-US" sz="2600" dirty="0">
                <a:solidFill>
                  <a:schemeClr val="tx1"/>
                </a:solidFill>
              </a:rPr>
              <a:t>The QSCS survey must be administered prior to administering any AT items.</a:t>
            </a:r>
          </a:p>
          <a:p>
            <a:pPr marL="463550" indent="-463550">
              <a:buFont typeface="Wingdings" panose="05000000000000000000" pitchFamily="2" charset="2"/>
              <a:buChar char="Ø"/>
            </a:pPr>
            <a:r>
              <a:rPr lang="en-US" dirty="0">
                <a:solidFill>
                  <a:schemeClr val="tx1"/>
                </a:solidFill>
              </a:rPr>
              <a:t>Results should be submitted in the Student Registration Database (SRD) beginning April 14, 2025.</a:t>
            </a:r>
          </a:p>
          <a:p>
            <a:pPr marL="0" indent="0">
              <a:buNone/>
            </a:pPr>
            <a:endParaRPr lang="en-US" b="1" dirty="0"/>
          </a:p>
        </p:txBody>
      </p:sp>
    </p:spTree>
    <p:extLst>
      <p:ext uri="{BB962C8B-B14F-4D97-AF65-F5344CB8AC3E}">
        <p14:creationId xmlns:p14="http://schemas.microsoft.com/office/powerpoint/2010/main" val="29492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0954684" cy="1320800"/>
          </a:xfrm>
        </p:spPr>
        <p:txBody>
          <a:bodyPr>
            <a:normAutofit/>
          </a:bodyPr>
          <a:lstStyle/>
          <a:p>
            <a:r>
              <a:rPr lang="en-US" dirty="0"/>
              <a:t>Kentucky Alternate Assessment Program</a:t>
            </a:r>
          </a:p>
        </p:txBody>
      </p:sp>
      <p:graphicFrame>
        <p:nvGraphicFramePr>
          <p:cNvPr id="2" name="Diagram 1" descr="The Alternate K-PREP consists of two assessments the Attainment Tasks at grades 3-12 and the Transition Attainment Record at grades 10, 11 required and optional at grades 12 and 14." title="Alternate K-PREP Assessments"/>
          <p:cNvGraphicFramePr/>
          <p:nvPr>
            <p:extLst>
              <p:ext uri="{D42A27DB-BD31-4B8C-83A1-F6EECF244321}">
                <p14:modId xmlns:p14="http://schemas.microsoft.com/office/powerpoint/2010/main" val="466880375"/>
              </p:ext>
            </p:extLst>
          </p:nvPr>
        </p:nvGraphicFramePr>
        <p:xfrm>
          <a:off x="1875099" y="1192192"/>
          <a:ext cx="8742876" cy="450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8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30147"/>
          </a:xfrm>
        </p:spPr>
        <p:txBody>
          <a:bodyPr/>
          <a:lstStyle/>
          <a:p>
            <a:r>
              <a:rPr lang="en-US">
                <a:solidFill>
                  <a:srgbClr val="057780"/>
                </a:solidFill>
              </a:rPr>
              <a:t>Attainment Tasks</a:t>
            </a:r>
          </a:p>
        </p:txBody>
      </p:sp>
      <p:sp>
        <p:nvSpPr>
          <p:cNvPr id="14" name="Text Placeholder 13"/>
          <p:cNvSpPr>
            <a:spLocks noGrp="1"/>
          </p:cNvSpPr>
          <p:nvPr>
            <p:ph type="body" sz="quarter" idx="13"/>
          </p:nvPr>
        </p:nvSpPr>
        <p:spPr>
          <a:xfrm>
            <a:off x="263470" y="881944"/>
            <a:ext cx="11385235" cy="4811940"/>
          </a:xfrm>
        </p:spPr>
        <p:txBody>
          <a:bodyPr vert="horz" lIns="91440" tIns="45720" rIns="91440" bIns="45720" rtlCol="0" anchor="t">
            <a:normAutofit fontScale="32500" lnSpcReduction="20000"/>
          </a:bodyPr>
          <a:lstStyle/>
          <a:p>
            <a:pPr marL="347663" indent="-347663">
              <a:lnSpc>
                <a:spcPct val="120000"/>
              </a:lnSpc>
              <a:buFont typeface="Wingdings" panose="05000000000000000000" pitchFamily="2" charset="2"/>
              <a:buChar char="Ø"/>
            </a:pPr>
            <a:r>
              <a:rPr lang="en-US" sz="8600" dirty="0">
                <a:solidFill>
                  <a:schemeClr val="tx1"/>
                </a:solidFill>
              </a:rPr>
              <a:t>Window 1: November 12 – December 18 </a:t>
            </a:r>
          </a:p>
          <a:p>
            <a:pPr marL="347663" indent="-347663">
              <a:lnSpc>
                <a:spcPct val="120000"/>
              </a:lnSpc>
              <a:buFont typeface="Wingdings" panose="05000000000000000000" pitchFamily="2" charset="2"/>
              <a:buChar char="Ø"/>
            </a:pPr>
            <a:r>
              <a:rPr lang="en-US" sz="8600" dirty="0">
                <a:solidFill>
                  <a:schemeClr val="tx1"/>
                </a:solidFill>
              </a:rPr>
              <a:t>Window 2: April 14 – May 23</a:t>
            </a:r>
          </a:p>
          <a:p>
            <a:pPr marL="347663" indent="-347663">
              <a:lnSpc>
                <a:spcPct val="120000"/>
              </a:lnSpc>
              <a:buFont typeface="Wingdings" panose="05000000000000000000" pitchFamily="2" charset="2"/>
              <a:buChar char="Ø"/>
            </a:pPr>
            <a:r>
              <a:rPr lang="en-US" sz="8600" dirty="0">
                <a:solidFill>
                  <a:schemeClr val="tx1"/>
                </a:solidFill>
              </a:rPr>
              <a:t>Student responses are first recorded on a paper score sheet </a:t>
            </a:r>
            <a:r>
              <a:rPr lang="en-US" sz="8600" b="1" dirty="0">
                <a:solidFill>
                  <a:schemeClr val="tx1"/>
                </a:solidFill>
              </a:rPr>
              <a:t>(store in a secure location)</a:t>
            </a:r>
          </a:p>
          <a:p>
            <a:pPr marL="347663" indent="-347663">
              <a:lnSpc>
                <a:spcPct val="120000"/>
              </a:lnSpc>
              <a:buFont typeface="Wingdings" panose="05000000000000000000" pitchFamily="2" charset="2"/>
              <a:buChar char="Ø"/>
            </a:pPr>
            <a:r>
              <a:rPr lang="en-US" sz="8600" dirty="0">
                <a:solidFill>
                  <a:schemeClr val="tx1"/>
                </a:solidFill>
              </a:rPr>
              <a:t>Student responses are then entered into the Student Registration Database (SRD)</a:t>
            </a:r>
          </a:p>
          <a:p>
            <a:pPr marL="347663" indent="-347663">
              <a:lnSpc>
                <a:spcPct val="120000"/>
              </a:lnSpc>
              <a:buFont typeface="Wingdings" panose="05000000000000000000" pitchFamily="2" charset="2"/>
              <a:buChar char="Ø"/>
            </a:pPr>
            <a:r>
              <a:rPr lang="en-US" sz="8600" dirty="0">
                <a:solidFill>
                  <a:schemeClr val="tx1"/>
                </a:solidFill>
              </a:rPr>
              <a:t>Fully Scripted and permitted accommodations identified for state assessments in the Individualized Education Program (IEP).</a:t>
            </a:r>
          </a:p>
          <a:p>
            <a:pPr marL="347663" indent="-347663">
              <a:lnSpc>
                <a:spcPct val="120000"/>
              </a:lnSpc>
              <a:buFont typeface="Wingdings" panose="05000000000000000000" pitchFamily="2" charset="2"/>
              <a:buChar char="Ø"/>
            </a:pPr>
            <a:r>
              <a:rPr lang="en-US" sz="8600" dirty="0">
                <a:solidFill>
                  <a:schemeClr val="accent1">
                    <a:lumMod val="75000"/>
                  </a:schemeClr>
                </a:solidFill>
                <a:hlinkClick r:id="rId3">
                  <a:extLst>
                    <a:ext uri="{A12FA001-AC4F-418D-AE19-62706E023703}">
                      <ahyp:hlinkClr xmlns:ahyp="http://schemas.microsoft.com/office/drawing/2018/hyperlinkcolor" val="tx"/>
                    </a:ext>
                  </a:extLst>
                </a:hlinkClick>
              </a:rPr>
              <a:t>Alternate Assessment Program Calendar</a:t>
            </a:r>
            <a:endParaRPr lang="en-US" sz="8600" dirty="0">
              <a:solidFill>
                <a:schemeClr val="accent1">
                  <a:lumMod val="75000"/>
                </a:schemeClr>
              </a:solidFill>
              <a:hlinkClick r:id="rId4">
                <a:extLst>
                  <a:ext uri="{A12FA001-AC4F-418D-AE19-62706E023703}">
                    <ahyp:hlinkClr xmlns:ahyp="http://schemas.microsoft.com/office/drawing/2018/hyperlinkcolor" val="tx"/>
                  </a:ext>
                </a:extLst>
              </a:hlinkClick>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1295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9CC61AC670224C80D5E807DE5FD2BE" ma:contentTypeVersion="29" ma:contentTypeDescription="" ma:contentTypeScope="" ma:versionID="da7b306df635362095f68fd6fd188e2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bf53235365eb3ab8d60bf2e0406a79d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2024-08-23T19:16:26+00:00</Publication_x0020_Date>
    <Audience1 xmlns="3a62de7d-ba57-4f43-9dae-9623ba637be0"/>
    <_dlc_DocId xmlns="3a62de7d-ba57-4f43-9dae-9623ba637be0">KYED-206681809-95</_dlc_DocId>
    <_dlc_DocIdUrl xmlns="3a62de7d-ba57-4f43-9dae-9623ba637be0">
      <Url>https://www.education.ky.gov/AA/Assessments/summassmt/_layouts/15/DocIdRedir.aspx?ID=KYED-206681809-95</Url>
      <Description>KYED-206681809-95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FBF15C3-29B8-4796-B196-661F85EAD7D2}"/>
</file>

<file path=customXml/itemProps2.xml><?xml version="1.0" encoding="utf-8"?>
<ds:datastoreItem xmlns:ds="http://schemas.openxmlformats.org/officeDocument/2006/customXml" ds:itemID="{C70D4522-EDD2-4326-BD38-D65ABD3DF72F}">
  <ds:schemaRefs>
    <ds:schemaRef ds:uri="http://schemas.openxmlformats.org/package/2006/metadata/core-propertie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4ba77eba-537c-4146-977f-ca75ba92ef12"/>
    <ds:schemaRef ds:uri="c4bbda24-f7c9-41ba-9732-e119dcb2eb79"/>
    <ds:schemaRef ds:uri="http://purl.org/dc/terms/"/>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43482E8E-9639-4F1C-B446-E70CC8E696F1}"/>
</file>

<file path=docProps/app.xml><?xml version="1.0" encoding="utf-8"?>
<Properties xmlns="http://schemas.openxmlformats.org/officeDocument/2006/extended-properties" xmlns:vt="http://schemas.openxmlformats.org/officeDocument/2006/docPropsVTypes">
  <Template>KDE PowerPoint Template 2021</Template>
  <TotalTime>39</TotalTime>
  <Words>3028</Words>
  <Application>Microsoft Office PowerPoint</Application>
  <PresentationFormat>Widescreen</PresentationFormat>
  <Paragraphs>219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Franklin Gothic Medium</vt:lpstr>
      <vt:lpstr>Wingdings</vt:lpstr>
      <vt:lpstr>Wingdings 2</vt:lpstr>
      <vt:lpstr>Office Theme</vt:lpstr>
      <vt:lpstr>  Kentucky Alternate Assessment Program 2024-2025  Alternate Assessment Overview and Attainment Task Training   Part 1</vt:lpstr>
      <vt:lpstr>Agenda</vt:lpstr>
      <vt:lpstr>Administration Guide</vt:lpstr>
      <vt:lpstr>Desired Outcomes</vt:lpstr>
      <vt:lpstr>Required Administration Code and Inclusion of Special Populations Trainings</vt:lpstr>
      <vt:lpstr>Quality of School Climate and Safety (QSCS) Survey</vt:lpstr>
      <vt:lpstr>Quality of School Climate and Safety Survey (continued)</vt:lpstr>
      <vt:lpstr>Kentucky Alternate Assessment Program</vt:lpstr>
      <vt:lpstr>Attainment Tasks</vt:lpstr>
      <vt:lpstr>Transition Attainment Record (TAR)</vt:lpstr>
      <vt:lpstr>Participation Guidelines</vt:lpstr>
      <vt:lpstr>Content Areas Tested (Elementary)</vt:lpstr>
      <vt:lpstr>Content Areas Tested (Middle School)</vt:lpstr>
      <vt:lpstr>Content Areas Tested (High School)</vt:lpstr>
      <vt:lpstr>Student Assessments</vt:lpstr>
      <vt:lpstr>Alternate Kentucky Summative Assessment Webpage</vt:lpstr>
      <vt:lpstr>What’s Next?</vt:lpstr>
      <vt:lpstr>What’s Next (continued)</vt:lpstr>
      <vt:lpstr>Division of Assessment and Accountability Support</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lastModifiedBy>Mullins, Krista - Division of Assessment and Accountability Support</cp:lastModifiedBy>
  <cp:revision>1</cp:revision>
  <dcterms:created xsi:type="dcterms:W3CDTF">2021-08-26T18:21:30Z</dcterms:created>
  <dcterms:modified xsi:type="dcterms:W3CDTF">2024-08-27T17:24:50Z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0x0101001BEB557DBE01834EAB47A683706DCD5B001C9CC61AC670224C80D5E807DE5FD2BE</vt:lpwstr>
  </property>
  <property fmtid="{D5CDD505-2E9C-101B-9397-08002B2CF9AE}" pid="3" name="_dlc_DocIdItemGuid">
    <vt:lpwstr>c3aad2c5-12f6-48c1-8cd8-271d8ef470f3</vt:lpwstr>
  </property>
  <property fmtid="{D5CDD505-2E9C-101B-9397-08002B2CF9AE}" pid="4" name="MediaServiceImageTags">
    <vt:lpwstr/>
  </property>
  <property fmtid="{D5CDD505-2E9C-101B-9397-08002B2CF9AE}" pid="5" name="MSIP_Label_eb544694-0027-44fa-bee4-2648c0363f9d_Enabled">
    <vt:lpwstr>true</vt:lpwstr>
  </property>
  <property fmtid="{D5CDD505-2E9C-101B-9397-08002B2CF9AE}" pid="6" name="MSIP_Label_eb544694-0027-44fa-bee4-2648c0363f9d_SetDate">
    <vt:lpwstr>2024-07-29T14:52:07Z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8388543f-0598-4925-84cf-4d22cfe2bec3</vt:lpwstr>
  </property>
  <property fmtid="{D5CDD505-2E9C-101B-9397-08002B2CF9AE}" pid="11" name="MSIP_Label_eb544694-0027-44fa-bee4-2648c0363f9d_ContentBits">
    <vt:lpwstr>0</vt:lpwstr>
  </property>
</Properties>
</file>