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 id="2147483677" r:id="rId6"/>
  </p:sldMasterIdLst>
  <p:notesMasterIdLst>
    <p:notesMasterId r:id="rId32"/>
  </p:notesMasterIdLst>
  <p:sldIdLst>
    <p:sldId id="268" r:id="rId7"/>
    <p:sldId id="636" r:id="rId8"/>
    <p:sldId id="364" r:id="rId9"/>
    <p:sldId id="391" r:id="rId10"/>
    <p:sldId id="368" r:id="rId11"/>
    <p:sldId id="634" r:id="rId12"/>
    <p:sldId id="367" r:id="rId13"/>
    <p:sldId id="624" r:id="rId14"/>
    <p:sldId id="623" r:id="rId15"/>
    <p:sldId id="635" r:id="rId16"/>
    <p:sldId id="637" r:id="rId17"/>
    <p:sldId id="400" r:id="rId18"/>
    <p:sldId id="402" r:id="rId19"/>
    <p:sldId id="271" r:id="rId20"/>
    <p:sldId id="638" r:id="rId21"/>
    <p:sldId id="279" r:id="rId22"/>
    <p:sldId id="280" r:id="rId23"/>
    <p:sldId id="281" r:id="rId24"/>
    <p:sldId id="284" r:id="rId25"/>
    <p:sldId id="639" r:id="rId26"/>
    <p:sldId id="285" r:id="rId27"/>
    <p:sldId id="403" r:id="rId28"/>
    <p:sldId id="274" r:id="rId29"/>
    <p:sldId id="275"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CDoAaAS" userId="S::chris.williams@education.ky.gov::2f156fa2-a309-475c-82f3-62ae8d0ba8a4" providerId="AD"/>
  <p188:author id="{9B822606-89CE-37F5-0354-C7C7B03AE384}" name="Chandler, Melissa - Division of Assessment and Accountability Support" initials="CMDoAaAS" userId="S::melissa.chandler@education.ky.gov::c7c40c5a-5db2-409e-9ac5-b3fa8556cae3" providerId="AD"/>
  <p188:author id="{0C431B50-E267-7ED8-372B-1A1B808F8997}" name="Jones, Helen - Division of Assessment and Accountability Support" initials="JHDoAaAS" userId="S::helen.jones@education.ky.gov::b7d6fb4f-88fd-4227-920b-6a3119e5e7a1" providerId="AD"/>
  <p188:author id="{CCCC5755-80CF-4B48-E1F5-5CFC857F1A2A}" name="Riley, Ben - Division of Assessment and Accountability Support" initials="RBDoAaAS" userId="Riley, Ben - Division of Assessment and Accountability Support" providerId="None"/>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8FA96-8AAE-47B9-B8C1-66DE96585AEA}" v="397" dt="2023-11-19T15:32:19.364"/>
    <p1510:client id="{832BF9A5-C193-473B-8427-5612598A2734}" v="200" dt="2023-11-20T14:58:59.738"/>
    <p1510:client id="{8608DB1B-8F2C-4B84-A79D-7BB9D427A803}" v="1" dt="2023-11-19T17:41:51.705"/>
    <p1510:client id="{9B6D93E5-256B-4C05-B188-01139FCEB6C2}" v="2" vWet="4" dt="2023-11-19T15:11:13.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40"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Chris - Division of Assessment and Accountability Support" userId="S::chris.williams@education.ky.gov::2f156fa2-a309-475c-82f3-62ae8d0ba8a4" providerId="AD" clId="Web-{EACDDDF6-E063-4FD4-A6AE-15865B0423DD}"/>
    <pc:docChg chg="modSld">
      <pc:chgData name="Williams, Chris - Division of Assessment and Accountability Support" userId="S::chris.williams@education.ky.gov::2f156fa2-a309-475c-82f3-62ae8d0ba8a4" providerId="AD" clId="Web-{EACDDDF6-E063-4FD4-A6AE-15865B0423DD}" dt="2023-11-14T22:11:45.074" v="4" actId="20577"/>
      <pc:docMkLst>
        <pc:docMk/>
      </pc:docMkLst>
      <pc:sldChg chg="addSp modSp">
        <pc:chgData name="Williams, Chris - Division of Assessment and Accountability Support" userId="S::chris.williams@education.ky.gov::2f156fa2-a309-475c-82f3-62ae8d0ba8a4" providerId="AD" clId="Web-{EACDDDF6-E063-4FD4-A6AE-15865B0423DD}" dt="2023-11-14T22:11:45.074" v="4" actId="20577"/>
        <pc:sldMkLst>
          <pc:docMk/>
          <pc:sldMk cId="3499245626" sldId="384"/>
        </pc:sldMkLst>
        <pc:spChg chg="add mod">
          <ac:chgData name="Williams, Chris - Division of Assessment and Accountability Support" userId="S::chris.williams@education.ky.gov::2f156fa2-a309-475c-82f3-62ae8d0ba8a4" providerId="AD" clId="Web-{EACDDDF6-E063-4FD4-A6AE-15865B0423DD}" dt="2023-11-14T22:11:45.074" v="4" actId="20577"/>
          <ac:spMkLst>
            <pc:docMk/>
            <pc:sldMk cId="3499245626" sldId="384"/>
            <ac:spMk id="2" creationId="{F33CA658-FF33-A1C2-F049-190E319E5B07}"/>
          </ac:spMkLst>
        </pc:spChg>
      </pc:sldChg>
      <pc:sldChg chg="addSp">
        <pc:chgData name="Williams, Chris - Division of Assessment and Accountability Support" userId="S::chris.williams@education.ky.gov::2f156fa2-a309-475c-82f3-62ae8d0ba8a4" providerId="AD" clId="Web-{EACDDDF6-E063-4FD4-A6AE-15865B0423DD}" dt="2023-11-14T22:10:07.884" v="0"/>
        <pc:sldMkLst>
          <pc:docMk/>
          <pc:sldMk cId="4128511222" sldId="404"/>
        </pc:sldMkLst>
        <pc:spChg chg="add">
          <ac:chgData name="Williams, Chris - Division of Assessment and Accountability Support" userId="S::chris.williams@education.ky.gov::2f156fa2-a309-475c-82f3-62ae8d0ba8a4" providerId="AD" clId="Web-{EACDDDF6-E063-4FD4-A6AE-15865B0423DD}" dt="2023-11-14T22:10:07.884" v="0"/>
          <ac:spMkLst>
            <pc:docMk/>
            <pc:sldMk cId="4128511222" sldId="404"/>
            <ac:spMk id="5" creationId="{EFFE0470-E3FA-5519-9B98-B58D5A33488E}"/>
          </ac:spMkLst>
        </pc:spChg>
      </pc:sldChg>
      <pc:sldChg chg="addSp delSp">
        <pc:chgData name="Williams, Chris - Division of Assessment and Accountability Support" userId="S::chris.williams@education.ky.gov::2f156fa2-a309-475c-82f3-62ae8d0ba8a4" providerId="AD" clId="Web-{EACDDDF6-E063-4FD4-A6AE-15865B0423DD}" dt="2023-11-14T22:11:20.745" v="2"/>
        <pc:sldMkLst>
          <pc:docMk/>
          <pc:sldMk cId="567171686" sldId="623"/>
        </pc:sldMkLst>
        <pc:spChg chg="add del">
          <ac:chgData name="Williams, Chris - Division of Assessment and Accountability Support" userId="S::chris.williams@education.ky.gov::2f156fa2-a309-475c-82f3-62ae8d0ba8a4" providerId="AD" clId="Web-{EACDDDF6-E063-4FD4-A6AE-15865B0423DD}" dt="2023-11-14T22:11:20.745" v="2"/>
          <ac:spMkLst>
            <pc:docMk/>
            <pc:sldMk cId="567171686" sldId="623"/>
            <ac:spMk id="2" creationId="{9BDE9364-C108-40C7-82EA-03B048830202}"/>
          </ac:spMkLst>
        </pc:spChg>
      </pc:sldChg>
    </pc:docChg>
  </pc:docChgLst>
  <pc:docChgLst>
    <pc:chgData name="Williams, Chris - Division of Assessment and Accountability Support" userId="2f156fa2-a309-475c-82f3-62ae8d0ba8a4" providerId="ADAL" clId="{4D379D7E-AF45-4C57-BBCA-5207781888C5}"/>
    <pc:docChg chg="modSld">
      <pc:chgData name="Williams, Chris - Division of Assessment and Accountability Support" userId="2f156fa2-a309-475c-82f3-62ae8d0ba8a4" providerId="ADAL" clId="{4D379D7E-AF45-4C57-BBCA-5207781888C5}" dt="2023-11-15T19:07:57.979" v="37" actId="14100"/>
      <pc:docMkLst>
        <pc:docMk/>
      </pc:docMkLst>
      <pc:sldChg chg="modSp mod">
        <pc:chgData name="Williams, Chris - Division of Assessment and Accountability Support" userId="2f156fa2-a309-475c-82f3-62ae8d0ba8a4" providerId="ADAL" clId="{4D379D7E-AF45-4C57-BBCA-5207781888C5}" dt="2023-11-15T18:51:49.585" v="20" actId="20577"/>
        <pc:sldMkLst>
          <pc:docMk/>
          <pc:sldMk cId="2327086075" sldId="268"/>
        </pc:sldMkLst>
        <pc:spChg chg="mod">
          <ac:chgData name="Williams, Chris - Division of Assessment and Accountability Support" userId="2f156fa2-a309-475c-82f3-62ae8d0ba8a4" providerId="ADAL" clId="{4D379D7E-AF45-4C57-BBCA-5207781888C5}" dt="2023-11-15T18:51:49.585" v="20" actId="20577"/>
          <ac:spMkLst>
            <pc:docMk/>
            <pc:sldMk cId="2327086075" sldId="268"/>
            <ac:spMk id="2" creationId="{00000000-0000-0000-0000-000000000000}"/>
          </ac:spMkLst>
        </pc:spChg>
      </pc:sldChg>
      <pc:sldChg chg="modNotesTx">
        <pc:chgData name="Williams, Chris - Division of Assessment and Accountability Support" userId="2f156fa2-a309-475c-82f3-62ae8d0ba8a4" providerId="ADAL" clId="{4D379D7E-AF45-4C57-BBCA-5207781888C5}" dt="2023-11-15T19:06:34.440" v="31" actId="20577"/>
        <pc:sldMkLst>
          <pc:docMk/>
          <pc:sldMk cId="464568276" sldId="280"/>
        </pc:sldMkLst>
      </pc:sldChg>
      <pc:sldChg chg="modSp mod">
        <pc:chgData name="Williams, Chris - Division of Assessment and Accountability Support" userId="2f156fa2-a309-475c-82f3-62ae8d0ba8a4" providerId="ADAL" clId="{4D379D7E-AF45-4C57-BBCA-5207781888C5}" dt="2023-11-15T19:07:57.979" v="37" actId="14100"/>
        <pc:sldMkLst>
          <pc:docMk/>
          <pc:sldMk cId="4101121449" sldId="281"/>
        </pc:sldMkLst>
        <pc:spChg chg="mod">
          <ac:chgData name="Williams, Chris - Division of Assessment and Accountability Support" userId="2f156fa2-a309-475c-82f3-62ae8d0ba8a4" providerId="ADAL" clId="{4D379D7E-AF45-4C57-BBCA-5207781888C5}" dt="2023-11-15T19:07:57.979" v="37" actId="14100"/>
          <ac:spMkLst>
            <pc:docMk/>
            <pc:sldMk cId="4101121449" sldId="281"/>
            <ac:spMk id="116738" creationId="{00000000-0000-0000-0000-000000000000}"/>
          </ac:spMkLst>
        </pc:spChg>
      </pc:sldChg>
      <pc:sldChg chg="modSp mod delCm modCm">
        <pc:chgData name="Williams, Chris - Division of Assessment and Accountability Support" userId="2f156fa2-a309-475c-82f3-62ae8d0ba8a4" providerId="ADAL" clId="{4D379D7E-AF45-4C57-BBCA-5207781888C5}" dt="2023-11-15T18:51:06.375" v="17" actId="14100"/>
        <pc:sldMkLst>
          <pc:docMk/>
          <pc:sldMk cId="1269964203" sldId="364"/>
        </pc:sldMkLst>
        <pc:spChg chg="mod">
          <ac:chgData name="Williams, Chris - Division of Assessment and Accountability Support" userId="2f156fa2-a309-475c-82f3-62ae8d0ba8a4" providerId="ADAL" clId="{4D379D7E-AF45-4C57-BBCA-5207781888C5}" dt="2023-11-15T18:50:48.366" v="16" actId="1076"/>
          <ac:spMkLst>
            <pc:docMk/>
            <pc:sldMk cId="1269964203" sldId="364"/>
            <ac:spMk id="8" creationId="{00000000-0000-0000-0000-000000000000}"/>
          </ac:spMkLst>
        </pc:spChg>
        <pc:spChg chg="mod">
          <ac:chgData name="Williams, Chris - Division of Assessment and Accountability Support" userId="2f156fa2-a309-475c-82f3-62ae8d0ba8a4" providerId="ADAL" clId="{4D379D7E-AF45-4C57-BBCA-5207781888C5}" dt="2023-11-15T18:51:06.375" v="17" actId="14100"/>
          <ac:spMkLst>
            <pc:docMk/>
            <pc:sldMk cId="1269964203" sldId="364"/>
            <ac:spMk id="10"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Williams, Chris - Division of Assessment and Accountability Support" userId="2f156fa2-a309-475c-82f3-62ae8d0ba8a4" providerId="ADAL" clId="{4D379D7E-AF45-4C57-BBCA-5207781888C5}" dt="2023-11-15T18:48:54.314" v="3"/>
              <pc2:cmMkLst xmlns:pc2="http://schemas.microsoft.com/office/powerpoint/2019/9/main/command">
                <pc:docMk/>
                <pc:sldMk cId="1269964203" sldId="364"/>
                <pc2:cmMk id="{A8C28C0B-6B60-4DF7-95C6-5BB00B4B96D5}"/>
              </pc2:cmMkLst>
            </pc226:cmChg>
          </p:ext>
        </pc:extLst>
      </pc:sldChg>
      <pc:sldChg chg="modSp mod">
        <pc:chgData name="Williams, Chris - Division of Assessment and Accountability Support" userId="2f156fa2-a309-475c-82f3-62ae8d0ba8a4" providerId="ADAL" clId="{4D379D7E-AF45-4C57-BBCA-5207781888C5}" dt="2023-11-15T18:52:55.676" v="22" actId="1076"/>
        <pc:sldMkLst>
          <pc:docMk/>
          <pc:sldMk cId="3796392470" sldId="628"/>
        </pc:sldMkLst>
        <pc:spChg chg="mod">
          <ac:chgData name="Williams, Chris - Division of Assessment and Accountability Support" userId="2f156fa2-a309-475c-82f3-62ae8d0ba8a4" providerId="ADAL" clId="{4D379D7E-AF45-4C57-BBCA-5207781888C5}" dt="2023-11-15T18:52:55.676" v="22" actId="1076"/>
          <ac:spMkLst>
            <pc:docMk/>
            <pc:sldMk cId="3796392470" sldId="628"/>
            <ac:spMk id="2" creationId="{00000000-0000-0000-0000-000000000000}"/>
          </ac:spMkLst>
        </pc:spChg>
        <pc:picChg chg="mod">
          <ac:chgData name="Williams, Chris - Division of Assessment and Accountability Support" userId="2f156fa2-a309-475c-82f3-62ae8d0ba8a4" providerId="ADAL" clId="{4D379D7E-AF45-4C57-BBCA-5207781888C5}" dt="2023-11-15T18:52:49.949" v="21" actId="14100"/>
          <ac:picMkLst>
            <pc:docMk/>
            <pc:sldMk cId="3796392470" sldId="628"/>
            <ac:picMk id="7" creationId="{00000000-0000-0000-0000-000000000000}"/>
          </ac:picMkLst>
        </pc:picChg>
      </pc:sldChg>
    </pc:docChg>
  </pc:docChgLst>
  <pc:docChgLst>
    <pc:chgData name="Williams, Chris - Division of Assessment and Accountability Support" userId="S::chris.williams@education.ky.gov::2f156fa2-a309-475c-82f3-62ae8d0ba8a4" providerId="AD" clId="Web-{8608DB1B-8F2C-4B84-A79D-7BB9D427A803}"/>
    <pc:docChg chg="sldOrd">
      <pc:chgData name="Williams, Chris - Division of Assessment and Accountability Support" userId="S::chris.williams@education.ky.gov::2f156fa2-a309-475c-82f3-62ae8d0ba8a4" providerId="AD" clId="Web-{8608DB1B-8F2C-4B84-A79D-7BB9D427A803}" dt="2023-11-19T17:41:51.705" v="0"/>
      <pc:docMkLst>
        <pc:docMk/>
      </pc:docMkLst>
      <pc:sldChg chg="ord">
        <pc:chgData name="Williams, Chris - Division of Assessment and Accountability Support" userId="S::chris.williams@education.ky.gov::2f156fa2-a309-475c-82f3-62ae8d0ba8a4" providerId="AD" clId="Web-{8608DB1B-8F2C-4B84-A79D-7BB9D427A803}" dt="2023-11-19T17:41:51.705" v="0"/>
        <pc:sldMkLst>
          <pc:docMk/>
          <pc:sldMk cId="3503676619" sldId="624"/>
        </pc:sldMkLst>
      </pc:sldChg>
    </pc:docChg>
  </pc:docChgLst>
  <pc:docChgLst>
    <pc:chgData name="Williams, Chris - Division of Assessment and Accountability Support" userId="S::chris.williams@education.ky.gov::2f156fa2-a309-475c-82f3-62ae8d0ba8a4" providerId="AD" clId="Web-{B8737ED5-8C3B-46F6-B08B-4EE1C80146E1}"/>
    <pc:docChg chg="modSld">
      <pc:chgData name="Williams, Chris - Division of Assessment and Accountability Support" userId="S::chris.williams@education.ky.gov::2f156fa2-a309-475c-82f3-62ae8d0ba8a4" providerId="AD" clId="Web-{B8737ED5-8C3B-46F6-B08B-4EE1C80146E1}" dt="2023-11-14T22:14:59.099" v="0" actId="14100"/>
      <pc:docMkLst>
        <pc:docMk/>
      </pc:docMkLst>
      <pc:sldChg chg="modSp">
        <pc:chgData name="Williams, Chris - Division of Assessment and Accountability Support" userId="S::chris.williams@education.ky.gov::2f156fa2-a309-475c-82f3-62ae8d0ba8a4" providerId="AD" clId="Web-{B8737ED5-8C3B-46F6-B08B-4EE1C80146E1}" dt="2023-11-14T22:14:59.099" v="0" actId="14100"/>
        <pc:sldMkLst>
          <pc:docMk/>
          <pc:sldMk cId="464568276" sldId="280"/>
        </pc:sldMkLst>
        <pc:spChg chg="mod">
          <ac:chgData name="Williams, Chris - Division of Assessment and Accountability Support" userId="S::chris.williams@education.ky.gov::2f156fa2-a309-475c-82f3-62ae8d0ba8a4" providerId="AD" clId="Web-{B8737ED5-8C3B-46F6-B08B-4EE1C80146E1}" dt="2023-11-14T22:14:59.099" v="0" actId="14100"/>
          <ac:spMkLst>
            <pc:docMk/>
            <pc:sldMk cId="464568276" sldId="280"/>
            <ac:spMk id="114689" creationId="{00000000-0000-0000-0000-000000000000}"/>
          </ac:spMkLst>
        </pc:spChg>
      </pc:sldChg>
    </pc:docChg>
  </pc:docChgLst>
  <pc:docChgLst>
    <pc:chgData name="Riley, Ben - Division of Assessment and Accountability Support" userId="4cd6cdff-1273-49fa-8860-d0f5fa3fb9f7" providerId="ADAL" clId="{832BF9A5-C193-473B-8427-5612598A2734}"/>
    <pc:docChg chg="custSel modSld">
      <pc:chgData name="Riley, Ben - Division of Assessment and Accountability Support" userId="4cd6cdff-1273-49fa-8860-d0f5fa3fb9f7" providerId="ADAL" clId="{832BF9A5-C193-473B-8427-5612598A2734}" dt="2023-11-20T14:58:59.739" v="190" actId="3626"/>
      <pc:docMkLst>
        <pc:docMk/>
      </pc:docMkLst>
      <pc:sldChg chg="modSp mod">
        <pc:chgData name="Riley, Ben - Division of Assessment and Accountability Support" userId="4cd6cdff-1273-49fa-8860-d0f5fa3fb9f7" providerId="ADAL" clId="{832BF9A5-C193-473B-8427-5612598A2734}" dt="2023-11-20T14:58:59.739" v="190" actId="3626"/>
        <pc:sldMkLst>
          <pc:docMk/>
          <pc:sldMk cId="661190423" sldId="274"/>
        </pc:sldMkLst>
        <pc:spChg chg="mod">
          <ac:chgData name="Riley, Ben - Division of Assessment and Accountability Support" userId="4cd6cdff-1273-49fa-8860-d0f5fa3fb9f7" providerId="ADAL" clId="{832BF9A5-C193-473B-8427-5612598A2734}" dt="2023-11-20T14:58:59.739" v="190" actId="3626"/>
          <ac:spMkLst>
            <pc:docMk/>
            <pc:sldMk cId="661190423" sldId="274"/>
            <ac:spMk id="17410" creationId="{00000000-0000-0000-0000-000000000000}"/>
          </ac:spMkLst>
        </pc:spChg>
        <pc:spChg chg="mod">
          <ac:chgData name="Riley, Ben - Division of Assessment and Accountability Support" userId="4cd6cdff-1273-49fa-8860-d0f5fa3fb9f7" providerId="ADAL" clId="{832BF9A5-C193-473B-8427-5612598A2734}" dt="2023-11-20T14:58:20.075" v="189" actId="20577"/>
          <ac:spMkLst>
            <pc:docMk/>
            <pc:sldMk cId="661190423" sldId="274"/>
            <ac:spMk id="17412" creationId="{00000000-0000-0000-0000-000000000000}"/>
          </ac:spMkLst>
        </pc:spChg>
      </pc:sldChg>
      <pc:sldChg chg="modSp mod">
        <pc:chgData name="Riley, Ben - Division of Assessment and Accountability Support" userId="4cd6cdff-1273-49fa-8860-d0f5fa3fb9f7" providerId="ADAL" clId="{832BF9A5-C193-473B-8427-5612598A2734}" dt="2023-11-20T14:38:19.594" v="10" actId="20577"/>
        <pc:sldMkLst>
          <pc:docMk/>
          <pc:sldMk cId="2611077986" sldId="279"/>
        </pc:sldMkLst>
        <pc:spChg chg="mod">
          <ac:chgData name="Riley, Ben - Division of Assessment and Accountability Support" userId="4cd6cdff-1273-49fa-8860-d0f5fa3fb9f7" providerId="ADAL" clId="{832BF9A5-C193-473B-8427-5612598A2734}" dt="2023-11-20T14:38:19.594" v="10" actId="20577"/>
          <ac:spMkLst>
            <pc:docMk/>
            <pc:sldMk cId="2611077986" sldId="279"/>
            <ac:spMk id="112641" creationId="{00000000-0000-0000-0000-000000000000}"/>
          </ac:spMkLst>
        </pc:spChg>
      </pc:sldChg>
      <pc:sldChg chg="delSp modSp mod">
        <pc:chgData name="Riley, Ben - Division of Assessment and Accountability Support" userId="4cd6cdff-1273-49fa-8860-d0f5fa3fb9f7" providerId="ADAL" clId="{832BF9A5-C193-473B-8427-5612598A2734}" dt="2023-11-20T14:51:15.234" v="45" actId="255"/>
        <pc:sldMkLst>
          <pc:docMk/>
          <pc:sldMk cId="1269964203" sldId="364"/>
        </pc:sldMkLst>
        <pc:spChg chg="mod">
          <ac:chgData name="Riley, Ben - Division of Assessment and Accountability Support" userId="4cd6cdff-1273-49fa-8860-d0f5fa3fb9f7" providerId="ADAL" clId="{832BF9A5-C193-473B-8427-5612598A2734}" dt="2023-11-20T14:51:15.234" v="45" actId="255"/>
          <ac:spMkLst>
            <pc:docMk/>
            <pc:sldMk cId="1269964203" sldId="364"/>
            <ac:spMk id="8" creationId="{00000000-0000-0000-0000-000000000000}"/>
          </ac:spMkLst>
        </pc:spChg>
        <pc:spChg chg="del mod">
          <ac:chgData name="Riley, Ben - Division of Assessment and Accountability Support" userId="4cd6cdff-1273-49fa-8860-d0f5fa3fb9f7" providerId="ADAL" clId="{832BF9A5-C193-473B-8427-5612598A2734}" dt="2023-11-20T14:50:54.981" v="43" actId="478"/>
          <ac:spMkLst>
            <pc:docMk/>
            <pc:sldMk cId="1269964203" sldId="364"/>
            <ac:spMk id="10" creationId="{00000000-0000-0000-0000-000000000000}"/>
          </ac:spMkLst>
        </pc:spChg>
      </pc:sldChg>
      <pc:sldChg chg="modSp mod">
        <pc:chgData name="Riley, Ben - Division of Assessment and Accountability Support" userId="4cd6cdff-1273-49fa-8860-d0f5fa3fb9f7" providerId="ADAL" clId="{832BF9A5-C193-473B-8427-5612598A2734}" dt="2023-11-20T14:52:08.767" v="54" actId="3626"/>
        <pc:sldMkLst>
          <pc:docMk/>
          <pc:sldMk cId="2667694104" sldId="391"/>
        </pc:sldMkLst>
        <pc:spChg chg="mod">
          <ac:chgData name="Riley, Ben - Division of Assessment and Accountability Support" userId="4cd6cdff-1273-49fa-8860-d0f5fa3fb9f7" providerId="ADAL" clId="{832BF9A5-C193-473B-8427-5612598A2734}" dt="2023-11-20T14:52:08.767" v="54" actId="3626"/>
          <ac:spMkLst>
            <pc:docMk/>
            <pc:sldMk cId="2667694104" sldId="391"/>
            <ac:spMk id="6" creationId="{73C2F1A8-003B-42B6-9730-F1595F07134B}"/>
          </ac:spMkLst>
        </pc:spChg>
        <pc:spChg chg="mod">
          <ac:chgData name="Riley, Ben - Division of Assessment and Accountability Support" userId="4cd6cdff-1273-49fa-8860-d0f5fa3fb9f7" providerId="ADAL" clId="{832BF9A5-C193-473B-8427-5612598A2734}" dt="2023-11-20T14:51:59.089" v="53" actId="15"/>
          <ac:spMkLst>
            <pc:docMk/>
            <pc:sldMk cId="2667694104" sldId="391"/>
            <ac:spMk id="7" creationId="{790504E5-4307-43FF-BEEC-E212C7AE7655}"/>
          </ac:spMkLst>
        </pc:spChg>
      </pc:sldChg>
      <pc:sldChg chg="modSp mod">
        <pc:chgData name="Riley, Ben - Division of Assessment and Accountability Support" userId="4cd6cdff-1273-49fa-8860-d0f5fa3fb9f7" providerId="ADAL" clId="{832BF9A5-C193-473B-8427-5612598A2734}" dt="2023-11-20T14:56:16.227" v="112"/>
        <pc:sldMkLst>
          <pc:docMk/>
          <pc:sldMk cId="2856671401" sldId="400"/>
        </pc:sldMkLst>
        <pc:spChg chg="mod">
          <ac:chgData name="Riley, Ben - Division of Assessment and Accountability Support" userId="4cd6cdff-1273-49fa-8860-d0f5fa3fb9f7" providerId="ADAL" clId="{832BF9A5-C193-473B-8427-5612598A2734}" dt="2023-11-20T14:55:59.019" v="110" actId="20577"/>
          <ac:spMkLst>
            <pc:docMk/>
            <pc:sldMk cId="2856671401" sldId="400"/>
            <ac:spMk id="2" creationId="{786D39EF-422A-43D7-A779-129BEC22B8B5}"/>
          </ac:spMkLst>
        </pc:spChg>
        <pc:spChg chg="mod">
          <ac:chgData name="Riley, Ben - Division of Assessment and Accountability Support" userId="4cd6cdff-1273-49fa-8860-d0f5fa3fb9f7" providerId="ADAL" clId="{832BF9A5-C193-473B-8427-5612598A2734}" dt="2023-11-20T14:55:01.722" v="100"/>
          <ac:spMkLst>
            <pc:docMk/>
            <pc:sldMk cId="2856671401" sldId="400"/>
            <ac:spMk id="3" creationId="{E755EFA1-15FF-411A-BFC1-E16803B95ED2}"/>
          </ac:spMkLst>
        </pc:spChg>
        <pc:picChg chg="mod ord">
          <ac:chgData name="Riley, Ben - Division of Assessment and Accountability Support" userId="4cd6cdff-1273-49fa-8860-d0f5fa3fb9f7" providerId="ADAL" clId="{832BF9A5-C193-473B-8427-5612598A2734}" dt="2023-11-20T14:56:16.227" v="112"/>
          <ac:picMkLst>
            <pc:docMk/>
            <pc:sldMk cId="2856671401" sldId="400"/>
            <ac:picMk id="6" creationId="{D4698207-A812-46D0-989F-B9455DD5C5A9}"/>
          </ac:picMkLst>
        </pc:picChg>
      </pc:sldChg>
      <pc:sldChg chg="modSp mod">
        <pc:chgData name="Riley, Ben - Division of Assessment and Accountability Support" userId="4cd6cdff-1273-49fa-8860-d0f5fa3fb9f7" providerId="ADAL" clId="{832BF9A5-C193-473B-8427-5612598A2734}" dt="2023-11-20T14:57:27.602" v="130" actId="3626"/>
        <pc:sldMkLst>
          <pc:docMk/>
          <pc:sldMk cId="4204004282" sldId="403"/>
        </pc:sldMkLst>
        <pc:spChg chg="mod">
          <ac:chgData name="Riley, Ben - Division of Assessment and Accountability Support" userId="4cd6cdff-1273-49fa-8860-d0f5fa3fb9f7" providerId="ADAL" clId="{832BF9A5-C193-473B-8427-5612598A2734}" dt="2023-11-20T14:57:27.602" v="130" actId="3626"/>
          <ac:spMkLst>
            <pc:docMk/>
            <pc:sldMk cId="4204004282" sldId="403"/>
            <ac:spMk id="2" creationId="{00000000-0000-0000-0000-000000000000}"/>
          </ac:spMkLst>
        </pc:spChg>
        <pc:spChg chg="mod">
          <ac:chgData name="Riley, Ben - Division of Assessment and Accountability Support" userId="4cd6cdff-1273-49fa-8860-d0f5fa3fb9f7" providerId="ADAL" clId="{832BF9A5-C193-473B-8427-5612598A2734}" dt="2023-11-20T14:57:09.106" v="129" actId="20577"/>
          <ac:spMkLst>
            <pc:docMk/>
            <pc:sldMk cId="4204004282" sldId="403"/>
            <ac:spMk id="3" creationId="{00000000-0000-0000-0000-000000000000}"/>
          </ac:spMkLst>
        </pc:spChg>
      </pc:sldChg>
      <pc:sldChg chg="addSp modSp mod">
        <pc:chgData name="Riley, Ben - Division of Assessment and Accountability Support" userId="4cd6cdff-1273-49fa-8860-d0f5fa3fb9f7" providerId="ADAL" clId="{832BF9A5-C193-473B-8427-5612598A2734}" dt="2023-11-20T14:54:04.932" v="97" actId="20577"/>
        <pc:sldMkLst>
          <pc:docMk/>
          <pc:sldMk cId="3734335127" sldId="635"/>
        </pc:sldMkLst>
        <pc:spChg chg="mod">
          <ac:chgData name="Riley, Ben - Division of Assessment and Accountability Support" userId="4cd6cdff-1273-49fa-8860-d0f5fa3fb9f7" providerId="ADAL" clId="{832BF9A5-C193-473B-8427-5612598A2734}" dt="2023-11-20T14:53:49.018" v="62" actId="3626"/>
          <ac:spMkLst>
            <pc:docMk/>
            <pc:sldMk cId="3734335127" sldId="635"/>
            <ac:spMk id="2" creationId="{F3A22E2D-7A73-2CAD-A548-344DE542CB21}"/>
          </ac:spMkLst>
        </pc:spChg>
        <pc:spChg chg="add mod">
          <ac:chgData name="Riley, Ben - Division of Assessment and Accountability Support" userId="4cd6cdff-1273-49fa-8860-d0f5fa3fb9f7" providerId="ADAL" clId="{832BF9A5-C193-473B-8427-5612598A2734}" dt="2023-11-20T14:54:04.932" v="97" actId="20577"/>
          <ac:spMkLst>
            <pc:docMk/>
            <pc:sldMk cId="3734335127" sldId="635"/>
            <ac:spMk id="3" creationId="{9693C965-4E83-E4CE-BF25-76C80A4AF719}"/>
          </ac:spMkLst>
        </pc:spChg>
        <pc:picChg chg="mod">
          <ac:chgData name="Riley, Ben - Division of Assessment and Accountability Support" userId="4cd6cdff-1273-49fa-8860-d0f5fa3fb9f7" providerId="ADAL" clId="{832BF9A5-C193-473B-8427-5612598A2734}" dt="2023-11-20T14:53:13.885" v="58" actId="1076"/>
          <ac:picMkLst>
            <pc:docMk/>
            <pc:sldMk cId="3734335127" sldId="635"/>
            <ac:picMk id="4" creationId="{F3C2FFB8-1FF8-AD4C-DAD2-5968704FF3CA}"/>
          </ac:picMkLst>
        </pc:picChg>
        <pc:picChg chg="mod">
          <ac:chgData name="Riley, Ben - Division of Assessment and Accountability Support" userId="4cd6cdff-1273-49fa-8860-d0f5fa3fb9f7" providerId="ADAL" clId="{832BF9A5-C193-473B-8427-5612598A2734}" dt="2023-11-20T14:53:10.389" v="57" actId="1076"/>
          <ac:picMkLst>
            <pc:docMk/>
            <pc:sldMk cId="3734335127" sldId="635"/>
            <ac:picMk id="5" creationId="{E4E73B81-B218-0559-CBF7-536FEFA1BD11}"/>
          </ac:picMkLst>
        </pc:picChg>
      </pc:sldChg>
      <pc:sldChg chg="modSp mod">
        <pc:chgData name="Riley, Ben - Division of Assessment and Accountability Support" userId="4cd6cdff-1273-49fa-8860-d0f5fa3fb9f7" providerId="ADAL" clId="{832BF9A5-C193-473B-8427-5612598A2734}" dt="2023-11-15T14:07:06.552" v="0" actId="962"/>
        <pc:sldMkLst>
          <pc:docMk/>
          <pc:sldMk cId="3738162966" sldId="636"/>
        </pc:sldMkLst>
        <pc:spChg chg="mod">
          <ac:chgData name="Riley, Ben - Division of Assessment and Accountability Support" userId="4cd6cdff-1273-49fa-8860-d0f5fa3fb9f7" providerId="ADAL" clId="{832BF9A5-C193-473B-8427-5612598A2734}" dt="2023-11-15T14:07:06.552" v="0" actId="962"/>
          <ac:spMkLst>
            <pc:docMk/>
            <pc:sldMk cId="3738162966" sldId="636"/>
            <ac:spMk id="2" creationId="{0A7B8BEF-B0A3-85B0-1266-0DBEC20D7AE6}"/>
          </ac:spMkLst>
        </pc:spChg>
      </pc:sldChg>
    </pc:docChg>
  </pc:docChgLst>
  <pc:docChgLst>
    <pc:chgData name="Stafford, Jennifer - KDE Division Director" userId="S::jennifer.stafford@education.ky.gov::0151abd4-297e-443f-a77b-a8c249c015ab" providerId="AD" clId="Web-{B4AFC01A-F672-4A22-983B-0EE0F4268945}"/>
    <pc:docChg chg="delSld modSld">
      <pc:chgData name="Stafford, Jennifer - KDE Division Director" userId="S::jennifer.stafford@education.ky.gov::0151abd4-297e-443f-a77b-a8c249c015ab" providerId="AD" clId="Web-{B4AFC01A-F672-4A22-983B-0EE0F4268945}" dt="2023-11-15T15:31:50.052" v="7"/>
      <pc:docMkLst>
        <pc:docMk/>
      </pc:docMkLst>
      <pc:sldChg chg="addCm modCm">
        <pc:chgData name="Stafford, Jennifer - KDE Division Director" userId="S::jennifer.stafford@education.ky.gov::0151abd4-297e-443f-a77b-a8c249c015ab" providerId="AD" clId="Web-{B4AFC01A-F672-4A22-983B-0EE0F4268945}" dt="2023-11-15T15:31:50.052" v="7"/>
        <pc:sldMkLst>
          <pc:docMk/>
          <pc:sldMk cId="2327086075" sldId="268"/>
        </pc:sldMkLst>
        <pc:extLst>
          <p:ext xmlns:p="http://schemas.openxmlformats.org/presentationml/2006/main" uri="{D6D511B9-2390-475A-947B-AFAB55BFBCF1}">
            <pc226:cmChg xmlns:pc226="http://schemas.microsoft.com/office/powerpoint/2022/06/main/command" chg="add mod">
              <pc226:chgData name="Stafford, Jennifer - KDE Division Director" userId="S::jennifer.stafford@education.ky.gov::0151abd4-297e-443f-a77b-a8c249c015ab" providerId="AD" clId="Web-{B4AFC01A-F672-4A22-983B-0EE0F4268945}" dt="2023-11-15T15:31:50.052" v="7"/>
              <pc2:cmMkLst xmlns:pc2="http://schemas.microsoft.com/office/powerpoint/2019/9/main/command">
                <pc:docMk/>
                <pc:sldMk cId="2327086075" sldId="268"/>
                <pc2:cmMk id="{C6F8B320-30B9-417A-A0B2-EEF29D7491A2}"/>
              </pc2:cmMkLst>
              <pc226:cmRplyChg chg="add">
                <pc226:chgData name="Stafford, Jennifer - KDE Division Director" userId="S::jennifer.stafford@education.ky.gov::0151abd4-297e-443f-a77b-a8c249c015ab" providerId="AD" clId="Web-{B4AFC01A-F672-4A22-983B-0EE0F4268945}" dt="2023-11-15T15:31:50.052" v="7"/>
                <pc2:cmRplyMkLst xmlns:pc2="http://schemas.microsoft.com/office/powerpoint/2019/9/main/command">
                  <pc:docMk/>
                  <pc:sldMk cId="2327086075" sldId="268"/>
                  <pc2:cmMk id="{C6F8B320-30B9-417A-A0B2-EEF29D7491A2}"/>
                  <pc2:cmRplyMk id="{AB40609C-6E23-4FF4-BC58-97444DAC582A}"/>
                </pc2:cmRplyMkLst>
              </pc226:cmRplyChg>
            </pc226:cmChg>
          </p:ext>
        </pc:extLst>
      </pc:sldChg>
      <pc:sldChg chg="modSp del">
        <pc:chgData name="Stafford, Jennifer - KDE Division Director" userId="S::jennifer.stafford@education.ky.gov::0151abd4-297e-443f-a77b-a8c249c015ab" providerId="AD" clId="Web-{B4AFC01A-F672-4A22-983B-0EE0F4268945}" dt="2023-11-15T15:28:06.232" v="5"/>
        <pc:sldMkLst>
          <pc:docMk/>
          <pc:sldMk cId="4128511222" sldId="404"/>
        </pc:sldMkLst>
        <pc:spChg chg="mod">
          <ac:chgData name="Stafford, Jennifer - KDE Division Director" userId="S::jennifer.stafford@education.ky.gov::0151abd4-297e-443f-a77b-a8c249c015ab" providerId="AD" clId="Web-{B4AFC01A-F672-4A22-983B-0EE0F4268945}" dt="2023-11-15T15:26:46.823" v="4" actId="20577"/>
          <ac:spMkLst>
            <pc:docMk/>
            <pc:sldMk cId="4128511222" sldId="404"/>
            <ac:spMk id="3" creationId="{D448883A-A9FD-4183-B37E-AA4CC6ED4B24}"/>
          </ac:spMkLst>
        </pc:spChg>
      </pc:sldChg>
      <pc:sldChg chg="addCm">
        <pc:chgData name="Stafford, Jennifer - KDE Division Director" userId="S::jennifer.stafford@education.ky.gov::0151abd4-297e-443f-a77b-a8c249c015ab" providerId="AD" clId="Web-{B4AFC01A-F672-4A22-983B-0EE0F4268945}" dt="2023-11-15T15:29:58.033" v="6"/>
        <pc:sldMkLst>
          <pc:docMk/>
          <pc:sldMk cId="3453550734" sldId="629"/>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B4AFC01A-F672-4A22-983B-0EE0F4268945}" dt="2023-11-15T15:29:58.033" v="6"/>
              <pc2:cmMkLst xmlns:pc2="http://schemas.microsoft.com/office/powerpoint/2019/9/main/command">
                <pc:docMk/>
                <pc:sldMk cId="3453550734" sldId="629"/>
                <pc2:cmMk id="{B4295971-7974-4853-B8B0-C6BB30A3D908}"/>
              </pc2:cmMkLst>
            </pc226:cmChg>
          </p:ext>
        </pc:extLst>
      </pc:sldChg>
    </pc:docChg>
  </pc:docChgLst>
  <pc:docChgLst>
    <pc:chgData name="Savage, Shara - Division of Assessment and Accountability Support" userId="71eadb16-699f-453e-81d8-c9ac7aaf2dd6" providerId="ADAL" clId="{9B6D93E5-256B-4C05-B188-01139FCEB6C2}"/>
    <pc:docChg chg="">
      <pc:chgData name="Savage, Shara - Division of Assessment and Accountability Support" userId="71eadb16-699f-453e-81d8-c9ac7aaf2dd6" providerId="ADAL" clId="{9B6D93E5-256B-4C05-B188-01139FCEB6C2}" dt="2023-11-15T22:55:02.738" v="1"/>
      <pc:docMkLst>
        <pc:docMk/>
      </pc:docMkLst>
      <pc:sldChg chg="addCm">
        <pc:chgData name="Savage, Shara - Division of Assessment and Accountability Support" userId="71eadb16-699f-453e-81d8-c9ac7aaf2dd6" providerId="ADAL" clId="{9B6D93E5-256B-4C05-B188-01139FCEB6C2}" dt="2023-11-15T22:54:12.298" v="0"/>
        <pc:sldMkLst>
          <pc:docMk/>
          <pc:sldMk cId="3796392470" sldId="628"/>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9B6D93E5-256B-4C05-B188-01139FCEB6C2}" dt="2023-11-15T22:54:12.298" v="0"/>
              <pc2:cmMkLst xmlns:pc2="http://schemas.microsoft.com/office/powerpoint/2019/9/main/command">
                <pc:docMk/>
                <pc:sldMk cId="3796392470" sldId="628"/>
                <pc2:cmMk id="{F51DBC6B-475F-4F89-8DDD-65B29AAB940F}"/>
              </pc2:cmMkLst>
            </pc226:cmChg>
          </p:ext>
        </pc:extLst>
      </pc:sldChg>
      <pc:sldChg chg="addCm">
        <pc:chgData name="Savage, Shara - Division of Assessment and Accountability Support" userId="71eadb16-699f-453e-81d8-c9ac7aaf2dd6" providerId="ADAL" clId="{9B6D93E5-256B-4C05-B188-01139FCEB6C2}" dt="2023-11-15T22:55:02.738" v="1"/>
        <pc:sldMkLst>
          <pc:docMk/>
          <pc:sldMk cId="3734335127" sldId="635"/>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9B6D93E5-256B-4C05-B188-01139FCEB6C2}" dt="2023-11-15T22:55:02.738" v="1"/>
              <pc2:cmMkLst xmlns:pc2="http://schemas.microsoft.com/office/powerpoint/2019/9/main/command">
                <pc:docMk/>
                <pc:sldMk cId="3734335127" sldId="635"/>
                <pc2:cmMk id="{2DD76410-DBA9-4C65-9451-8AE1C1CF8D80}"/>
              </pc2:cmMkLst>
            </pc226:cmChg>
          </p:ext>
        </pc:extLst>
      </pc:sldChg>
    </pc:docChg>
  </pc:docChgLst>
  <pc:docChgLst>
    <pc:chgData name="Chandler, Melissa - Division of Assessment and Accountability Support" userId="c7c40c5a-5db2-409e-9ac5-b3fa8556cae3" providerId="ADAL" clId="{D9972A3E-F27E-4BD6-8788-E91AFF97C681}"/>
    <pc:docChg chg="custSel modSld">
      <pc:chgData name="Chandler, Melissa - Division of Assessment and Accountability Support" userId="c7c40c5a-5db2-409e-9ac5-b3fa8556cae3" providerId="ADAL" clId="{D9972A3E-F27E-4BD6-8788-E91AFF97C681}" dt="2023-11-15T15:08:16.193" v="17" actId="20577"/>
      <pc:docMkLst>
        <pc:docMk/>
      </pc:docMkLst>
      <pc:sldChg chg="modSp mod">
        <pc:chgData name="Chandler, Melissa - Division of Assessment and Accountability Support" userId="c7c40c5a-5db2-409e-9ac5-b3fa8556cae3" providerId="ADAL" clId="{D9972A3E-F27E-4BD6-8788-E91AFF97C681}" dt="2023-11-15T15:05:56.982" v="10" actId="14100"/>
        <pc:sldMkLst>
          <pc:docMk/>
          <pc:sldMk cId="3195007081" sldId="271"/>
        </pc:sldMkLst>
        <pc:spChg chg="mod">
          <ac:chgData name="Chandler, Melissa - Division of Assessment and Accountability Support" userId="c7c40c5a-5db2-409e-9ac5-b3fa8556cae3" providerId="ADAL" clId="{D9972A3E-F27E-4BD6-8788-E91AFF97C681}" dt="2023-11-15T15:05:56.982" v="10" actId="14100"/>
          <ac:spMkLst>
            <pc:docMk/>
            <pc:sldMk cId="3195007081" sldId="271"/>
            <ac:spMk id="9" creationId="{FBD16F70-37A5-49F6-A0E1-21B9A089C5BA}"/>
          </ac:spMkLst>
        </pc:spChg>
      </pc:sldChg>
      <pc:sldChg chg="modSp mod">
        <pc:chgData name="Chandler, Melissa - Division of Assessment and Accountability Support" userId="c7c40c5a-5db2-409e-9ac5-b3fa8556cae3" providerId="ADAL" clId="{D9972A3E-F27E-4BD6-8788-E91AFF97C681}" dt="2023-11-15T15:08:16.193" v="17" actId="20577"/>
        <pc:sldMkLst>
          <pc:docMk/>
          <pc:sldMk cId="464568276" sldId="280"/>
        </pc:sldMkLst>
        <pc:spChg chg="mod">
          <ac:chgData name="Chandler, Melissa - Division of Assessment and Accountability Support" userId="c7c40c5a-5db2-409e-9ac5-b3fa8556cae3" providerId="ADAL" clId="{D9972A3E-F27E-4BD6-8788-E91AFF97C681}" dt="2023-11-15T15:08:16.193" v="17" actId="20577"/>
          <ac:spMkLst>
            <pc:docMk/>
            <pc:sldMk cId="464568276" sldId="280"/>
            <ac:spMk id="2" creationId="{00000000-0000-0000-0000-000000000000}"/>
          </ac:spMkLst>
        </pc:spChg>
      </pc:sldChg>
      <pc:sldChg chg="modSp mod addCm modCm">
        <pc:chgData name="Chandler, Melissa - Division of Assessment and Accountability Support" userId="c7c40c5a-5db2-409e-9ac5-b3fa8556cae3" providerId="ADAL" clId="{D9972A3E-F27E-4BD6-8788-E91AFF97C681}" dt="2023-11-15T14:54:40.448" v="5"/>
        <pc:sldMkLst>
          <pc:docMk/>
          <pc:sldMk cId="1269964203" sldId="364"/>
        </pc:sldMkLst>
        <pc:spChg chg="mod">
          <ac:chgData name="Chandler, Melissa - Division of Assessment and Accountability Support" userId="c7c40c5a-5db2-409e-9ac5-b3fa8556cae3" providerId="ADAL" clId="{D9972A3E-F27E-4BD6-8788-E91AFF97C681}" dt="2023-11-15T14:54:12.485" v="4" actId="20577"/>
          <ac:spMkLst>
            <pc:docMk/>
            <pc:sldMk cId="1269964203" sldId="364"/>
            <ac:spMk id="8" creationId="{00000000-0000-0000-0000-000000000000}"/>
          </ac:spMkLst>
        </pc:spChg>
        <pc:extLst>
          <p:ext xmlns:p="http://schemas.openxmlformats.org/presentationml/2006/main" uri="{D6D511B9-2390-475A-947B-AFAB55BFBCF1}">
            <pc226:cmChg xmlns:pc226="http://schemas.microsoft.com/office/powerpoint/2022/06/main/command" chg="add mod">
              <pc226:chgData name="Chandler, Melissa - Division of Assessment and Accountability Support" userId="c7c40c5a-5db2-409e-9ac5-b3fa8556cae3" providerId="ADAL" clId="{D9972A3E-F27E-4BD6-8788-E91AFF97C681}" dt="2023-11-15T14:54:40.448" v="5"/>
              <pc2:cmMkLst xmlns:pc2="http://schemas.microsoft.com/office/powerpoint/2019/9/main/command">
                <pc:docMk/>
                <pc:sldMk cId="1269964203" sldId="364"/>
                <pc2:cmMk id="{A8C28C0B-6B60-4DF7-95C6-5BB00B4B96D5}"/>
              </pc2:cmMkLst>
            </pc226:cmChg>
          </p:ext>
        </pc:extLst>
      </pc:sldChg>
      <pc:sldChg chg="modSp mod">
        <pc:chgData name="Chandler, Melissa - Division of Assessment and Accountability Support" userId="c7c40c5a-5db2-409e-9ac5-b3fa8556cae3" providerId="ADAL" clId="{D9972A3E-F27E-4BD6-8788-E91AFF97C681}" dt="2023-11-15T15:04:34.166" v="8" actId="20577"/>
        <pc:sldMkLst>
          <pc:docMk/>
          <pc:sldMk cId="2741098998" sldId="380"/>
        </pc:sldMkLst>
        <pc:spChg chg="mod">
          <ac:chgData name="Chandler, Melissa - Division of Assessment and Accountability Support" userId="c7c40c5a-5db2-409e-9ac5-b3fa8556cae3" providerId="ADAL" clId="{D9972A3E-F27E-4BD6-8788-E91AFF97C681}" dt="2023-11-15T15:04:34.166" v="8" actId="20577"/>
          <ac:spMkLst>
            <pc:docMk/>
            <pc:sldMk cId="2741098998" sldId="380"/>
            <ac:spMk id="5" creationId="{00000000-0000-0000-0000-000000000000}"/>
          </ac:spMkLst>
        </pc:spChg>
      </pc:sldChg>
      <pc:sldChg chg="delSp mod">
        <pc:chgData name="Chandler, Melissa - Division of Assessment and Accountability Support" userId="c7c40c5a-5db2-409e-9ac5-b3fa8556cae3" providerId="ADAL" clId="{D9972A3E-F27E-4BD6-8788-E91AFF97C681}" dt="2023-11-15T14:38:05.413" v="1" actId="478"/>
        <pc:sldMkLst>
          <pc:docMk/>
          <pc:sldMk cId="3499245626" sldId="384"/>
        </pc:sldMkLst>
        <pc:spChg chg="del">
          <ac:chgData name="Chandler, Melissa - Division of Assessment and Accountability Support" userId="c7c40c5a-5db2-409e-9ac5-b3fa8556cae3" providerId="ADAL" clId="{D9972A3E-F27E-4BD6-8788-E91AFF97C681}" dt="2023-11-15T14:38:05.413" v="1" actId="478"/>
          <ac:spMkLst>
            <pc:docMk/>
            <pc:sldMk cId="3499245626" sldId="384"/>
            <ac:spMk id="2" creationId="{F33CA658-FF33-A1C2-F049-190E319E5B07}"/>
          </ac:spMkLst>
        </pc:spChg>
      </pc:sldChg>
      <pc:sldChg chg="modSp mod">
        <pc:chgData name="Chandler, Melissa - Division of Assessment and Accountability Support" userId="c7c40c5a-5db2-409e-9ac5-b3fa8556cae3" providerId="ADAL" clId="{D9972A3E-F27E-4BD6-8788-E91AFF97C681}" dt="2023-11-15T14:38:38.510" v="2" actId="255"/>
        <pc:sldMkLst>
          <pc:docMk/>
          <pc:sldMk cId="4204004282" sldId="403"/>
        </pc:sldMkLst>
        <pc:spChg chg="mod">
          <ac:chgData name="Chandler, Melissa - Division of Assessment and Accountability Support" userId="c7c40c5a-5db2-409e-9ac5-b3fa8556cae3" providerId="ADAL" clId="{D9972A3E-F27E-4BD6-8788-E91AFF97C681}" dt="2023-11-15T14:38:38.510" v="2" actId="255"/>
          <ac:spMkLst>
            <pc:docMk/>
            <pc:sldMk cId="4204004282" sldId="403"/>
            <ac:spMk id="7" creationId="{A72E4CE5-A65A-40ED-AB17-968F0507385E}"/>
          </ac:spMkLst>
        </pc:spChg>
      </pc:sldChg>
      <pc:sldChg chg="delSp mod">
        <pc:chgData name="Chandler, Melissa - Division of Assessment and Accountability Support" userId="c7c40c5a-5db2-409e-9ac5-b3fa8556cae3" providerId="ADAL" clId="{D9972A3E-F27E-4BD6-8788-E91AFF97C681}" dt="2023-11-15T14:37:50.468" v="0" actId="478"/>
        <pc:sldMkLst>
          <pc:docMk/>
          <pc:sldMk cId="567171686" sldId="623"/>
        </pc:sldMkLst>
        <pc:spChg chg="del">
          <ac:chgData name="Chandler, Melissa - Division of Assessment and Accountability Support" userId="c7c40c5a-5db2-409e-9ac5-b3fa8556cae3" providerId="ADAL" clId="{D9972A3E-F27E-4BD6-8788-E91AFF97C681}" dt="2023-11-15T14:37:50.468" v="0" actId="478"/>
          <ac:spMkLst>
            <pc:docMk/>
            <pc:sldMk cId="567171686" sldId="623"/>
            <ac:spMk id="2" creationId="{9BDE9364-C108-40C7-82EA-03B048830202}"/>
          </ac:spMkLst>
        </pc:spChg>
      </pc:sldChg>
      <pc:sldChg chg="addCm">
        <pc:chgData name="Chandler, Melissa - Division of Assessment and Accountability Support" userId="c7c40c5a-5db2-409e-9ac5-b3fa8556cae3" providerId="ADAL" clId="{D9972A3E-F27E-4BD6-8788-E91AFF97C681}" dt="2023-11-15T14:59:25.842" v="6"/>
        <pc:sldMkLst>
          <pc:docMk/>
          <pc:sldMk cId="3796392470" sldId="628"/>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D9972A3E-F27E-4BD6-8788-E91AFF97C681}" dt="2023-11-15T14:59:25.842" v="6"/>
              <pc2:cmMkLst xmlns:pc2="http://schemas.microsoft.com/office/powerpoint/2019/9/main/command">
                <pc:docMk/>
                <pc:sldMk cId="3796392470" sldId="628"/>
                <pc2:cmMk id="{FDB1389A-F257-4A0D-A3C8-E27DB39D11DC}"/>
              </pc2:cmMkLst>
            </pc226:cmChg>
          </p:ext>
        </pc:extLst>
      </pc:sldChg>
      <pc:sldChg chg="addCm">
        <pc:chgData name="Chandler, Melissa - Division of Assessment and Accountability Support" userId="c7c40c5a-5db2-409e-9ac5-b3fa8556cae3" providerId="ADAL" clId="{D9972A3E-F27E-4BD6-8788-E91AFF97C681}" dt="2023-11-15T15:00:56.346" v="7"/>
        <pc:sldMkLst>
          <pc:docMk/>
          <pc:sldMk cId="3738162966" sldId="636"/>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D9972A3E-F27E-4BD6-8788-E91AFF97C681}" dt="2023-11-15T15:00:56.346" v="7"/>
              <pc2:cmMkLst xmlns:pc2="http://schemas.microsoft.com/office/powerpoint/2019/9/main/command">
                <pc:docMk/>
                <pc:sldMk cId="3738162966" sldId="636"/>
                <pc2:cmMk id="{C5404BC7-0FFA-457C-9C06-9ADD36028D8F}"/>
              </pc2:cmMkLst>
            </pc226:cmChg>
          </p:ext>
        </pc:extLst>
      </pc:sldChg>
    </pc:docChg>
  </pc:docChgLst>
  <pc:docChgLst>
    <pc:chgData name="Williams, Chris - Division of Assessment and Accountability Support" userId="S::chris.williams@education.ky.gov::2f156fa2-a309-475c-82f3-62ae8d0ba8a4" providerId="AD" clId="Web-{1C58FA96-8AAE-47B9-B8C1-66DE96585AEA}"/>
    <pc:docChg chg="addSld delSld modSld sldOrd">
      <pc:chgData name="Williams, Chris - Division of Assessment and Accountability Support" userId="S::chris.williams@education.ky.gov::2f156fa2-a309-475c-82f3-62ae8d0ba8a4" providerId="AD" clId="Web-{1C58FA96-8AAE-47B9-B8C1-66DE96585AEA}" dt="2023-11-19T15:32:19.364" v="383"/>
      <pc:docMkLst>
        <pc:docMk/>
      </pc:docMkLst>
      <pc:sldChg chg="modSp delCm">
        <pc:chgData name="Williams, Chris - Division of Assessment and Accountability Support" userId="S::chris.williams@education.ky.gov::2f156fa2-a309-475c-82f3-62ae8d0ba8a4" providerId="AD" clId="Web-{1C58FA96-8AAE-47B9-B8C1-66DE96585AEA}" dt="2023-11-19T15:32:19.364" v="383"/>
        <pc:sldMkLst>
          <pc:docMk/>
          <pc:sldMk cId="2327086075" sldId="268"/>
        </pc:sldMkLst>
        <pc:spChg chg="mod">
          <ac:chgData name="Williams, Chris - Division of Assessment and Accountability Support" userId="S::chris.williams@education.ky.gov::2f156fa2-a309-475c-82f3-62ae8d0ba8a4" providerId="AD" clId="Web-{1C58FA96-8AAE-47B9-B8C1-66DE96585AEA}" dt="2023-11-19T15:31:49.800" v="382" actId="20577"/>
          <ac:spMkLst>
            <pc:docMk/>
            <pc:sldMk cId="2327086075" sldId="268"/>
            <ac:spMk id="2" creationId="{00000000-0000-0000-0000-000000000000}"/>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1C58FA96-8AAE-47B9-B8C1-66DE96585AEA}" dt="2023-11-19T15:32:19.364" v="383"/>
              <pc2:cmMkLst xmlns:pc2="http://schemas.microsoft.com/office/powerpoint/2019/9/main/command">
                <pc:docMk/>
                <pc:sldMk cId="2327086075" sldId="268"/>
                <pc2:cmMk id="{C6F8B320-30B9-417A-A0B2-EEF29D7491A2}"/>
              </pc2:cmMkLst>
            </pc226:cmChg>
          </p:ext>
        </pc:extLst>
      </pc:sldChg>
      <pc:sldChg chg="ord">
        <pc:chgData name="Williams, Chris - Division of Assessment and Accountability Support" userId="S::chris.williams@education.ky.gov::2f156fa2-a309-475c-82f3-62ae8d0ba8a4" providerId="AD" clId="Web-{1C58FA96-8AAE-47B9-B8C1-66DE96585AEA}" dt="2023-11-19T15:24:32.579" v="151"/>
        <pc:sldMkLst>
          <pc:docMk/>
          <pc:sldMk cId="618054861" sldId="285"/>
        </pc:sldMkLst>
      </pc:sldChg>
      <pc:sldChg chg="del">
        <pc:chgData name="Williams, Chris - Division of Assessment and Accountability Support" userId="S::chris.williams@education.ky.gov::2f156fa2-a309-475c-82f3-62ae8d0ba8a4" providerId="AD" clId="Web-{1C58FA96-8AAE-47B9-B8C1-66DE96585AEA}" dt="2023-11-19T15:12:48.739" v="8"/>
        <pc:sldMkLst>
          <pc:docMk/>
          <pc:sldMk cId="935711071" sldId="365"/>
        </pc:sldMkLst>
      </pc:sldChg>
      <pc:sldChg chg="del">
        <pc:chgData name="Williams, Chris - Division of Assessment and Accountability Support" userId="S::chris.williams@education.ky.gov::2f156fa2-a309-475c-82f3-62ae8d0ba8a4" providerId="AD" clId="Web-{1C58FA96-8AAE-47B9-B8C1-66DE96585AEA}" dt="2023-11-19T15:11:48.268" v="5"/>
        <pc:sldMkLst>
          <pc:docMk/>
          <pc:sldMk cId="2741098998" sldId="380"/>
        </pc:sldMkLst>
      </pc:sldChg>
      <pc:sldChg chg="del">
        <pc:chgData name="Williams, Chris - Division of Assessment and Accountability Support" userId="S::chris.williams@education.ky.gov::2f156fa2-a309-475c-82f3-62ae8d0ba8a4" providerId="AD" clId="Web-{1C58FA96-8AAE-47B9-B8C1-66DE96585AEA}" dt="2023-11-19T15:11:34.143" v="3"/>
        <pc:sldMkLst>
          <pc:docMk/>
          <pc:sldMk cId="3499245626" sldId="384"/>
        </pc:sldMkLst>
      </pc:sldChg>
      <pc:sldChg chg="del">
        <pc:chgData name="Williams, Chris - Division of Assessment and Accountability Support" userId="S::chris.williams@education.ky.gov::2f156fa2-a309-475c-82f3-62ae8d0ba8a4" providerId="AD" clId="Web-{1C58FA96-8AAE-47B9-B8C1-66DE96585AEA}" dt="2023-11-19T15:11:41.830" v="4"/>
        <pc:sldMkLst>
          <pc:docMk/>
          <pc:sldMk cId="3815610184" sldId="393"/>
        </pc:sldMkLst>
      </pc:sldChg>
      <pc:sldChg chg="del">
        <pc:chgData name="Williams, Chris - Division of Assessment and Accountability Support" userId="S::chris.williams@education.ky.gov::2f156fa2-a309-475c-82f3-62ae8d0ba8a4" providerId="AD" clId="Web-{1C58FA96-8AAE-47B9-B8C1-66DE96585AEA}" dt="2023-11-19T15:11:15.986" v="1"/>
        <pc:sldMkLst>
          <pc:docMk/>
          <pc:sldMk cId="3796392470" sldId="628"/>
        </pc:sldMkLst>
      </pc:sldChg>
      <pc:sldChg chg="del">
        <pc:chgData name="Williams, Chris - Division of Assessment and Accountability Support" userId="S::chris.williams@education.ky.gov::2f156fa2-a309-475c-82f3-62ae8d0ba8a4" providerId="AD" clId="Web-{1C58FA96-8AAE-47B9-B8C1-66DE96585AEA}" dt="2023-11-19T15:11:10.376" v="0"/>
        <pc:sldMkLst>
          <pc:docMk/>
          <pc:sldMk cId="3453550734" sldId="629"/>
        </pc:sldMkLst>
      </pc:sldChg>
      <pc:sldChg chg="modSp ord delCm modCm">
        <pc:chgData name="Williams, Chris - Division of Assessment and Accountability Support" userId="S::chris.williams@education.ky.gov::2f156fa2-a309-475c-82f3-62ae8d0ba8a4" providerId="AD" clId="Web-{1C58FA96-8AAE-47B9-B8C1-66DE96585AEA}" dt="2023-11-19T15:20:10.585" v="83"/>
        <pc:sldMkLst>
          <pc:docMk/>
          <pc:sldMk cId="3734335127" sldId="635"/>
        </pc:sldMkLst>
        <pc:spChg chg="mod">
          <ac:chgData name="Williams, Chris - Division of Assessment and Accountability Support" userId="S::chris.williams@education.ky.gov::2f156fa2-a309-475c-82f3-62ae8d0ba8a4" providerId="AD" clId="Web-{1C58FA96-8AAE-47B9-B8C1-66DE96585AEA}" dt="2023-11-19T15:19:49.272" v="81" actId="20577"/>
          <ac:spMkLst>
            <pc:docMk/>
            <pc:sldMk cId="3734335127" sldId="635"/>
            <ac:spMk id="2" creationId="{F3A22E2D-7A73-2CAD-A548-344DE542CB21}"/>
          </ac:spMkLst>
        </pc:spChg>
        <pc:extLst>
          <p:ext xmlns:p="http://schemas.openxmlformats.org/presentationml/2006/main" uri="{D6D511B9-2390-475A-947B-AFAB55BFBCF1}">
            <pc226:cmChg xmlns:pc226="http://schemas.microsoft.com/office/powerpoint/2022/06/main/command" chg="del mod modRxn">
              <pc226:chgData name="Williams, Chris - Division of Assessment and Accountability Support" userId="S::chris.williams@education.ky.gov::2f156fa2-a309-475c-82f3-62ae8d0ba8a4" providerId="AD" clId="Web-{1C58FA96-8AAE-47B9-B8C1-66DE96585AEA}" dt="2023-11-19T15:20:10.585" v="83"/>
              <pc2:cmMkLst xmlns:pc2="http://schemas.microsoft.com/office/powerpoint/2019/9/main/command">
                <pc:docMk/>
                <pc:sldMk cId="3734335127" sldId="635"/>
                <pc2:cmMk id="{2DD76410-DBA9-4C65-9451-8AE1C1CF8D80}"/>
              </pc2:cmMkLst>
            </pc226:cmChg>
          </p:ext>
        </pc:extLst>
      </pc:sldChg>
      <pc:sldChg chg="del">
        <pc:chgData name="Williams, Chris - Division of Assessment and Accountability Support" userId="S::chris.williams@education.ky.gov::2f156fa2-a309-475c-82f3-62ae8d0ba8a4" providerId="AD" clId="Web-{1C58FA96-8AAE-47B9-B8C1-66DE96585AEA}" dt="2023-11-19T15:11:27.221" v="2"/>
        <pc:sldMkLst>
          <pc:docMk/>
          <pc:sldMk cId="3738162966" sldId="636"/>
        </pc:sldMkLst>
      </pc:sldChg>
      <pc:sldChg chg="modSp new mod modClrScheme chgLayout">
        <pc:chgData name="Williams, Chris - Division of Assessment and Accountability Support" userId="S::chris.williams@education.ky.gov::2f156fa2-a309-475c-82f3-62ae8d0ba8a4" providerId="AD" clId="Web-{1C58FA96-8AAE-47B9-B8C1-66DE96585AEA}" dt="2023-11-19T15:28:03.698" v="247" actId="20577"/>
        <pc:sldMkLst>
          <pc:docMk/>
          <pc:sldMk cId="4022329352" sldId="636"/>
        </pc:sldMkLst>
        <pc:spChg chg="mod ord">
          <ac:chgData name="Williams, Chris - Division of Assessment and Accountability Support" userId="S::chris.williams@education.ky.gov::2f156fa2-a309-475c-82f3-62ae8d0ba8a4" providerId="AD" clId="Web-{1C58FA96-8AAE-47B9-B8C1-66DE96585AEA}" dt="2023-11-19T15:17:50.547" v="37" actId="20577"/>
          <ac:spMkLst>
            <pc:docMk/>
            <pc:sldMk cId="4022329352" sldId="636"/>
            <ac:spMk id="2" creationId="{F71ED008-810C-392C-1A3C-8062C08FDD2A}"/>
          </ac:spMkLst>
        </pc:spChg>
        <pc:spChg chg="mod ord">
          <ac:chgData name="Williams, Chris - Division of Assessment and Accountability Support" userId="S::chris.williams@education.ky.gov::2f156fa2-a309-475c-82f3-62ae8d0ba8a4" providerId="AD" clId="Web-{1C58FA96-8AAE-47B9-B8C1-66DE96585AEA}" dt="2023-11-19T15:28:03.698" v="247" actId="20577"/>
          <ac:spMkLst>
            <pc:docMk/>
            <pc:sldMk cId="4022329352" sldId="636"/>
            <ac:spMk id="3" creationId="{A961A95A-D62E-BD0B-044B-B028C7C1DF30}"/>
          </ac:spMkLst>
        </pc:spChg>
      </pc:sldChg>
      <pc:sldChg chg="modSp new mod modClrScheme chgLayout">
        <pc:chgData name="Williams, Chris - Division of Assessment and Accountability Support" userId="S::chris.williams@education.ky.gov::2f156fa2-a309-475c-82f3-62ae8d0ba8a4" providerId="AD" clId="Web-{1C58FA96-8AAE-47B9-B8C1-66DE96585AEA}" dt="2023-11-19T15:25:03.330" v="175" actId="20577"/>
        <pc:sldMkLst>
          <pc:docMk/>
          <pc:sldMk cId="2121677936" sldId="637"/>
        </pc:sldMkLst>
        <pc:spChg chg="mod ord">
          <ac:chgData name="Williams, Chris - Division of Assessment and Accountability Support" userId="S::chris.williams@education.ky.gov::2f156fa2-a309-475c-82f3-62ae8d0ba8a4" providerId="AD" clId="Web-{1C58FA96-8AAE-47B9-B8C1-66DE96585AEA}" dt="2023-11-19T15:22:20.152" v="138" actId="20577"/>
          <ac:spMkLst>
            <pc:docMk/>
            <pc:sldMk cId="2121677936" sldId="637"/>
            <ac:spMk id="2" creationId="{6A491CD2-61F0-D38D-7901-14BA5E23BC9C}"/>
          </ac:spMkLst>
        </pc:spChg>
        <pc:spChg chg="mod ord">
          <ac:chgData name="Williams, Chris - Division of Assessment and Accountability Support" userId="S::chris.williams@education.ky.gov::2f156fa2-a309-475c-82f3-62ae8d0ba8a4" providerId="AD" clId="Web-{1C58FA96-8AAE-47B9-B8C1-66DE96585AEA}" dt="2023-11-19T15:25:03.330" v="175" actId="20577"/>
          <ac:spMkLst>
            <pc:docMk/>
            <pc:sldMk cId="2121677936" sldId="637"/>
            <ac:spMk id="3" creationId="{0DF25082-7E51-4E66-F317-A7645349CC75}"/>
          </ac:spMkLst>
        </pc:spChg>
      </pc:sldChg>
      <pc:sldChg chg="addSp modSp new mod modClrScheme chgLayout">
        <pc:chgData name="Williams, Chris - Division of Assessment and Accountability Support" userId="S::chris.williams@education.ky.gov::2f156fa2-a309-475c-82f3-62ae8d0ba8a4" providerId="AD" clId="Web-{1C58FA96-8AAE-47B9-B8C1-66DE96585AEA}" dt="2023-11-19T15:27:46.620" v="242" actId="20577"/>
        <pc:sldMkLst>
          <pc:docMk/>
          <pc:sldMk cId="3262604953" sldId="638"/>
        </pc:sldMkLst>
        <pc:spChg chg="mod ord">
          <ac:chgData name="Williams, Chris - Division of Assessment and Accountability Support" userId="S::chris.williams@education.ky.gov::2f156fa2-a309-475c-82f3-62ae8d0ba8a4" providerId="AD" clId="Web-{1C58FA96-8AAE-47B9-B8C1-66DE96585AEA}" dt="2023-11-19T15:25:36.784" v="177"/>
          <ac:spMkLst>
            <pc:docMk/>
            <pc:sldMk cId="3262604953" sldId="638"/>
            <ac:spMk id="2" creationId="{2AD86FFD-3C9B-9BA4-8D98-D3EFA38748E1}"/>
          </ac:spMkLst>
        </pc:spChg>
        <pc:spChg chg="add mod ord">
          <ac:chgData name="Williams, Chris - Division of Assessment and Accountability Support" userId="S::chris.williams@education.ky.gov::2f156fa2-a309-475c-82f3-62ae8d0ba8a4" providerId="AD" clId="Web-{1C58FA96-8AAE-47B9-B8C1-66DE96585AEA}" dt="2023-11-19T15:27:05.899" v="194" actId="20577"/>
          <ac:spMkLst>
            <pc:docMk/>
            <pc:sldMk cId="3262604953" sldId="638"/>
            <ac:spMk id="3" creationId="{A108ACC9-57B5-E794-35E8-3F54F7AFDFDE}"/>
          </ac:spMkLst>
        </pc:spChg>
        <pc:spChg chg="add mod ord">
          <ac:chgData name="Williams, Chris - Division of Assessment and Accountability Support" userId="S::chris.williams@education.ky.gov::2f156fa2-a309-475c-82f3-62ae8d0ba8a4" providerId="AD" clId="Web-{1C58FA96-8AAE-47B9-B8C1-66DE96585AEA}" dt="2023-11-19T15:27:46.620" v="242" actId="20577"/>
          <ac:spMkLst>
            <pc:docMk/>
            <pc:sldMk cId="3262604953" sldId="638"/>
            <ac:spMk id="4" creationId="{B0C120A1-EB9E-9DFC-97AB-91F6C21ABD34}"/>
          </ac:spMkLst>
        </pc:spChg>
      </pc:sldChg>
      <pc:sldChg chg="modSp new mod modClrScheme chgLayout">
        <pc:chgData name="Williams, Chris - Division of Assessment and Accountability Support" userId="S::chris.williams@education.ky.gov::2f156fa2-a309-475c-82f3-62ae8d0ba8a4" providerId="AD" clId="Web-{1C58FA96-8AAE-47B9-B8C1-66DE96585AEA}" dt="2023-11-19T15:29:41.452" v="301" actId="20577"/>
        <pc:sldMkLst>
          <pc:docMk/>
          <pc:sldMk cId="550853967" sldId="639"/>
        </pc:sldMkLst>
        <pc:spChg chg="mod ord">
          <ac:chgData name="Williams, Chris - Division of Assessment and Accountability Support" userId="S::chris.williams@education.ky.gov::2f156fa2-a309-475c-82f3-62ae8d0ba8a4" providerId="AD" clId="Web-{1C58FA96-8AAE-47B9-B8C1-66DE96585AEA}" dt="2023-11-19T15:28:54.403" v="254" actId="20577"/>
          <ac:spMkLst>
            <pc:docMk/>
            <pc:sldMk cId="550853967" sldId="639"/>
            <ac:spMk id="2" creationId="{B28053E0-C200-720C-4D78-AF2896E4A3A6}"/>
          </ac:spMkLst>
        </pc:spChg>
        <pc:spChg chg="mod ord">
          <ac:chgData name="Williams, Chris - Division of Assessment and Accountability Support" userId="S::chris.williams@education.ky.gov::2f156fa2-a309-475c-82f3-62ae8d0ba8a4" providerId="AD" clId="Web-{1C58FA96-8AAE-47B9-B8C1-66DE96585AEA}" dt="2023-11-19T15:29:41.452" v="301" actId="20577"/>
          <ac:spMkLst>
            <pc:docMk/>
            <pc:sldMk cId="550853967" sldId="639"/>
            <ac:spMk id="3" creationId="{7B650436-CA21-9052-4C93-54636E7151AA}"/>
          </ac:spMkLst>
        </pc:spChg>
      </pc:sldChg>
      <pc:sldChg chg="modSp new del">
        <pc:chgData name="Williams, Chris - Division of Assessment and Accountability Support" userId="S::chris.williams@education.ky.gov::2f156fa2-a309-475c-82f3-62ae8d0ba8a4" providerId="AD" clId="Web-{1C58FA96-8AAE-47B9-B8C1-66DE96585AEA}" dt="2023-11-19T15:31:32.081" v="381"/>
        <pc:sldMkLst>
          <pc:docMk/>
          <pc:sldMk cId="592409916" sldId="640"/>
        </pc:sldMkLst>
        <pc:spChg chg="mod">
          <ac:chgData name="Williams, Chris - Division of Assessment and Accountability Support" userId="S::chris.williams@education.ky.gov::2f156fa2-a309-475c-82f3-62ae8d0ba8a4" providerId="AD" clId="Web-{1C58FA96-8AAE-47B9-B8C1-66DE96585AEA}" dt="2023-11-19T15:30:08.187" v="304" actId="20577"/>
          <ac:spMkLst>
            <pc:docMk/>
            <pc:sldMk cId="592409916" sldId="640"/>
            <ac:spMk id="2" creationId="{5D5ACCBB-0BDB-08BC-94BA-70E11E2BEB8D}"/>
          </ac:spMkLst>
        </pc:spChg>
        <pc:spChg chg="mod">
          <ac:chgData name="Williams, Chris - Division of Assessment and Accountability Support" userId="S::chris.williams@education.ky.gov::2f156fa2-a309-475c-82f3-62ae8d0ba8a4" providerId="AD" clId="Web-{1C58FA96-8AAE-47B9-B8C1-66DE96585AEA}" dt="2023-11-19T15:31:25.909" v="380" actId="20577"/>
          <ac:spMkLst>
            <pc:docMk/>
            <pc:sldMk cId="592409916" sldId="640"/>
            <ac:spMk id="3" creationId="{2E67ABF0-4E67-CD10-2F82-48563FBD0D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BC0EA-0944-4902-906F-E5146D408198}"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B3F93-D793-4EDA-8E35-0356ADD6DE58}" type="slidenum">
              <a:rPr lang="en-US" smtClean="0"/>
              <a:t>‹#›</a:t>
            </a:fld>
            <a:endParaRPr lang="en-US"/>
          </a:p>
        </p:txBody>
      </p:sp>
    </p:spTree>
    <p:extLst>
      <p:ext uri="{BB962C8B-B14F-4D97-AF65-F5344CB8AC3E}">
        <p14:creationId xmlns:p14="http://schemas.microsoft.com/office/powerpoint/2010/main" val="180043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463088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WIDA defines the three main testing roles.</a:t>
            </a:r>
          </a:p>
          <a:p>
            <a:endParaRPr lang="en-US" altLang="en-US"/>
          </a:p>
          <a:p>
            <a:r>
              <a:rPr lang="en-US" altLang="en-US"/>
              <a:t>Each role’s training requirements are defined on the following slides.</a:t>
            </a:r>
          </a:p>
        </p:txBody>
      </p:sp>
      <p:sp>
        <p:nvSpPr>
          <p:cNvPr id="1136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ＭＳ Ｐゴシック" charset="-128"/>
              </a:defRPr>
            </a:lvl1pPr>
            <a:lvl2pPr marL="758255" indent="-291636">
              <a:defRPr sz="1400">
                <a:solidFill>
                  <a:schemeClr val="tx1"/>
                </a:solidFill>
                <a:latin typeface="Arial" charset="0"/>
                <a:ea typeface="ＭＳ Ｐゴシック" charset="-128"/>
              </a:defRPr>
            </a:lvl2pPr>
            <a:lvl3pPr marL="1166546" indent="-233309">
              <a:defRPr sz="1400">
                <a:solidFill>
                  <a:schemeClr val="tx1"/>
                </a:solidFill>
                <a:latin typeface="Arial" charset="0"/>
                <a:ea typeface="ＭＳ Ｐゴシック" charset="-128"/>
              </a:defRPr>
            </a:lvl3pPr>
            <a:lvl4pPr marL="1633164" indent="-233309">
              <a:defRPr sz="1400">
                <a:solidFill>
                  <a:schemeClr val="tx1"/>
                </a:solidFill>
                <a:latin typeface="Arial" charset="0"/>
                <a:ea typeface="ＭＳ Ｐゴシック" charset="-128"/>
              </a:defRPr>
            </a:lvl4pPr>
            <a:lvl5pPr marL="2099782" indent="-233309">
              <a:defRPr sz="1400">
                <a:solidFill>
                  <a:schemeClr val="tx1"/>
                </a:solidFill>
                <a:latin typeface="Arial" charset="0"/>
                <a:ea typeface="ＭＳ Ｐゴシック" charset="-128"/>
              </a:defRPr>
            </a:lvl5pPr>
            <a:lvl6pPr marL="2566401" indent="-233309" eaLnBrk="0" fontAlgn="base" hangingPunct="0">
              <a:spcBef>
                <a:spcPct val="0"/>
              </a:spcBef>
              <a:spcAft>
                <a:spcPct val="0"/>
              </a:spcAft>
              <a:defRPr sz="1400">
                <a:solidFill>
                  <a:schemeClr val="tx1"/>
                </a:solidFill>
                <a:latin typeface="Arial" charset="0"/>
                <a:ea typeface="ＭＳ Ｐゴシック" charset="-128"/>
              </a:defRPr>
            </a:lvl6pPr>
            <a:lvl7pPr marL="3033019" indent="-233309" eaLnBrk="0" fontAlgn="base" hangingPunct="0">
              <a:spcBef>
                <a:spcPct val="0"/>
              </a:spcBef>
              <a:spcAft>
                <a:spcPct val="0"/>
              </a:spcAft>
              <a:defRPr sz="1400">
                <a:solidFill>
                  <a:schemeClr val="tx1"/>
                </a:solidFill>
                <a:latin typeface="Arial" charset="0"/>
                <a:ea typeface="ＭＳ Ｐゴシック" charset="-128"/>
              </a:defRPr>
            </a:lvl7pPr>
            <a:lvl8pPr marL="3499637" indent="-233309" eaLnBrk="0" fontAlgn="base" hangingPunct="0">
              <a:spcBef>
                <a:spcPct val="0"/>
              </a:spcBef>
              <a:spcAft>
                <a:spcPct val="0"/>
              </a:spcAft>
              <a:defRPr sz="1400">
                <a:solidFill>
                  <a:schemeClr val="tx1"/>
                </a:solidFill>
                <a:latin typeface="Arial" charset="0"/>
                <a:ea typeface="ＭＳ Ｐゴシック" charset="-128"/>
              </a:defRPr>
            </a:lvl8pPr>
            <a:lvl9pPr marL="3966256" indent="-233309" eaLnBrk="0" fontAlgn="base" hangingPunct="0">
              <a:spcBef>
                <a:spcPct val="0"/>
              </a:spcBef>
              <a:spcAft>
                <a:spcPct val="0"/>
              </a:spcAft>
              <a:defRPr sz="1400">
                <a:solidFill>
                  <a:schemeClr val="tx1"/>
                </a:solidFill>
                <a:latin typeface="Arial" charset="0"/>
                <a:ea typeface="ＭＳ Ｐゴシック" charset="-128"/>
              </a:defRPr>
            </a:lvl9pPr>
          </a:lstStyle>
          <a:p>
            <a:fld id="{32EF7B35-032A-6E46-AE7C-6D8A69D5B603}" type="slidenum">
              <a:rPr lang="en-US" altLang="en-US" sz="1200"/>
              <a:pPr/>
              <a:t>16</a:t>
            </a:fld>
            <a:endParaRPr lang="en-US" altLang="en-US" sz="1200"/>
          </a:p>
        </p:txBody>
      </p:sp>
    </p:spTree>
    <p:extLst>
      <p:ext uri="{BB962C8B-B14F-4D97-AF65-F5344CB8AC3E}">
        <p14:creationId xmlns:p14="http://schemas.microsoft.com/office/powerpoint/2010/main" val="362848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95234" name="Notes Placeholder 2"/>
          <p:cNvSpPr>
            <a:spLocks noGrp="1"/>
          </p:cNvSpPr>
          <p:nvPr>
            <p:ph type="body" idx="1"/>
            <p:custDataLst>
              <p:tags r:id="rId1"/>
            </p:custDataLst>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b="1"/>
              <a:t>Step 1:</a:t>
            </a:r>
            <a:r>
              <a:rPr lang="en-US"/>
              <a:t> Test Coordinators need to view training tutorials that are pertinent to the test coordination. The training tutorials are short presentations designed to teach you about a specific aspect of training. The state checklist should define these tasks. </a:t>
            </a:r>
          </a:p>
          <a:p>
            <a:pPr>
              <a:defRPr/>
            </a:pPr>
            <a:r>
              <a:rPr lang="en-US" b="1"/>
              <a:t>Step 2: </a:t>
            </a:r>
            <a:r>
              <a:rPr lang="en-US"/>
              <a:t>Complete the knowledge checks at the end of each training tutorial. These activities help Test Coordinators review key concepts and prepare for test coordination.</a:t>
            </a:r>
          </a:p>
          <a:p>
            <a:pPr>
              <a:defRPr/>
            </a:pPr>
            <a:r>
              <a:rPr lang="en-US" b="1"/>
              <a:t>Step 3</a:t>
            </a:r>
            <a:r>
              <a:rPr lang="en-US"/>
              <a:t>: Take appropriate quizzes </a:t>
            </a:r>
          </a:p>
          <a:p>
            <a:pPr marL="1053132" indent="-466618">
              <a:defRPr/>
            </a:pPr>
            <a:r>
              <a:rPr lang="en-US"/>
              <a:t>Kindergarten ACCESS for ELLs </a:t>
            </a:r>
          </a:p>
          <a:p>
            <a:pPr marL="1053132" indent="-466618">
              <a:defRPr/>
            </a:pPr>
            <a:r>
              <a:rPr lang="en-US"/>
              <a:t>Grades 1–12 Online Administration </a:t>
            </a:r>
          </a:p>
          <a:p>
            <a:pPr marL="1053132" indent="-466618">
              <a:defRPr/>
            </a:pPr>
            <a:r>
              <a:rPr lang="en-US"/>
              <a:t>Grades 1–12 Paper Administration </a:t>
            </a:r>
          </a:p>
          <a:p>
            <a:pPr marL="1053132" indent="-466618">
              <a:defRPr/>
            </a:pPr>
            <a:r>
              <a:rPr lang="en-US"/>
              <a:t>Grades 1–5 Paper Speaking (locally scored) </a:t>
            </a:r>
          </a:p>
          <a:p>
            <a:pPr marL="1053132" indent="-466618">
              <a:defRPr/>
            </a:pPr>
            <a:r>
              <a:rPr lang="en-US"/>
              <a:t>Grades 6–12 Paper Speaking (locally scored) </a:t>
            </a:r>
          </a:p>
          <a:p>
            <a:pPr marL="1053132" indent="-466618">
              <a:defRPr/>
            </a:pPr>
            <a:r>
              <a:rPr lang="en-US"/>
              <a:t>Alternate ACCESS for ELLs </a:t>
            </a:r>
          </a:p>
          <a:p>
            <a:pPr>
              <a:defRPr/>
            </a:pPr>
            <a:r>
              <a:rPr lang="en-US"/>
              <a:t>WIDA recommends that coordinators do the training for Test Administrators to familiarize themselves with all aspects of the administrators responsibilities.  </a:t>
            </a:r>
          </a:p>
          <a:p>
            <a:pPr>
              <a:defRPr/>
            </a:pPr>
            <a:endParaRPr lang="en-US"/>
          </a:p>
        </p:txBody>
      </p:sp>
      <p:sp>
        <p:nvSpPr>
          <p:cNvPr id="115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ＭＳ Ｐゴシック" charset="-128"/>
              </a:defRPr>
            </a:lvl1pPr>
            <a:lvl2pPr marL="758255" indent="-291636">
              <a:defRPr sz="1400">
                <a:solidFill>
                  <a:schemeClr val="tx1"/>
                </a:solidFill>
                <a:latin typeface="Arial" charset="0"/>
                <a:ea typeface="ＭＳ Ｐゴシック" charset="-128"/>
              </a:defRPr>
            </a:lvl2pPr>
            <a:lvl3pPr marL="1166546" indent="-233309">
              <a:defRPr sz="1400">
                <a:solidFill>
                  <a:schemeClr val="tx1"/>
                </a:solidFill>
                <a:latin typeface="Arial" charset="0"/>
                <a:ea typeface="ＭＳ Ｐゴシック" charset="-128"/>
              </a:defRPr>
            </a:lvl3pPr>
            <a:lvl4pPr marL="1633164" indent="-233309">
              <a:defRPr sz="1400">
                <a:solidFill>
                  <a:schemeClr val="tx1"/>
                </a:solidFill>
                <a:latin typeface="Arial" charset="0"/>
                <a:ea typeface="ＭＳ Ｐゴシック" charset="-128"/>
              </a:defRPr>
            </a:lvl4pPr>
            <a:lvl5pPr marL="2099782" indent="-233309">
              <a:defRPr sz="1400">
                <a:solidFill>
                  <a:schemeClr val="tx1"/>
                </a:solidFill>
                <a:latin typeface="Arial" charset="0"/>
                <a:ea typeface="ＭＳ Ｐゴシック" charset="-128"/>
              </a:defRPr>
            </a:lvl5pPr>
            <a:lvl6pPr marL="2566401" indent="-233309" eaLnBrk="0" fontAlgn="base" hangingPunct="0">
              <a:spcBef>
                <a:spcPct val="0"/>
              </a:spcBef>
              <a:spcAft>
                <a:spcPct val="0"/>
              </a:spcAft>
              <a:defRPr sz="1400">
                <a:solidFill>
                  <a:schemeClr val="tx1"/>
                </a:solidFill>
                <a:latin typeface="Arial" charset="0"/>
                <a:ea typeface="ＭＳ Ｐゴシック" charset="-128"/>
              </a:defRPr>
            </a:lvl6pPr>
            <a:lvl7pPr marL="3033019" indent="-233309" eaLnBrk="0" fontAlgn="base" hangingPunct="0">
              <a:spcBef>
                <a:spcPct val="0"/>
              </a:spcBef>
              <a:spcAft>
                <a:spcPct val="0"/>
              </a:spcAft>
              <a:defRPr sz="1400">
                <a:solidFill>
                  <a:schemeClr val="tx1"/>
                </a:solidFill>
                <a:latin typeface="Arial" charset="0"/>
                <a:ea typeface="ＭＳ Ｐゴシック" charset="-128"/>
              </a:defRPr>
            </a:lvl7pPr>
            <a:lvl8pPr marL="3499637" indent="-233309" eaLnBrk="0" fontAlgn="base" hangingPunct="0">
              <a:spcBef>
                <a:spcPct val="0"/>
              </a:spcBef>
              <a:spcAft>
                <a:spcPct val="0"/>
              </a:spcAft>
              <a:defRPr sz="1400">
                <a:solidFill>
                  <a:schemeClr val="tx1"/>
                </a:solidFill>
                <a:latin typeface="Arial" charset="0"/>
                <a:ea typeface="ＭＳ Ｐゴシック" charset="-128"/>
              </a:defRPr>
            </a:lvl8pPr>
            <a:lvl9pPr marL="3966256" indent="-233309" eaLnBrk="0" fontAlgn="base" hangingPunct="0">
              <a:spcBef>
                <a:spcPct val="0"/>
              </a:spcBef>
              <a:spcAft>
                <a:spcPct val="0"/>
              </a:spcAft>
              <a:defRPr sz="1400">
                <a:solidFill>
                  <a:schemeClr val="tx1"/>
                </a:solidFill>
                <a:latin typeface="Arial" charset="0"/>
                <a:ea typeface="ＭＳ Ｐゴシック" charset="-128"/>
              </a:defRPr>
            </a:lvl9pPr>
          </a:lstStyle>
          <a:p>
            <a:fld id="{55A63B89-8186-EF48-AD50-EBF26421E717}" type="slidenum">
              <a:rPr lang="en-US" altLang="en-US" sz="1200"/>
              <a:pPr/>
              <a:t>17</a:t>
            </a:fld>
            <a:endParaRPr lang="en-US" altLang="en-US" sz="1200"/>
          </a:p>
        </p:txBody>
      </p:sp>
    </p:spTree>
    <p:extLst>
      <p:ext uri="{BB962C8B-B14F-4D97-AF65-F5344CB8AC3E}">
        <p14:creationId xmlns:p14="http://schemas.microsoft.com/office/powerpoint/2010/main" val="1465098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a:t>Step 1:</a:t>
            </a:r>
            <a:r>
              <a:rPr lang="en-US"/>
              <a:t> Test Administrators need to view training tutorials that are pertinent to the test administration. The training tutorials are short presentations designed to teach you about a specific aspect of training. Your state checklist should define these tasks. </a:t>
            </a:r>
          </a:p>
          <a:p>
            <a:pPr>
              <a:defRPr/>
            </a:pPr>
            <a:r>
              <a:rPr lang="en-US" b="1"/>
              <a:t>Step 2: </a:t>
            </a:r>
            <a:r>
              <a:rPr lang="en-US"/>
              <a:t>Complete the knowledge checks at the end of each training tutorial. These activities help Test Administrators review key concepts and prepare for the test administration quiz. </a:t>
            </a:r>
          </a:p>
          <a:p>
            <a:pPr>
              <a:defRPr/>
            </a:pPr>
            <a:r>
              <a:rPr lang="en-US" b="1"/>
              <a:t>Step 3</a:t>
            </a:r>
            <a:r>
              <a:rPr lang="en-US"/>
              <a:t>: Take appropriate Quizzes </a:t>
            </a:r>
          </a:p>
          <a:p>
            <a:pPr marL="1053132" indent="-466618">
              <a:defRPr/>
            </a:pPr>
            <a:r>
              <a:rPr lang="en-US"/>
              <a:t>Kindergarten ACCESS for ELLs </a:t>
            </a:r>
          </a:p>
          <a:p>
            <a:pPr marL="1053132" indent="-466618">
              <a:defRPr/>
            </a:pPr>
            <a:r>
              <a:rPr lang="en-US"/>
              <a:t>Grades 1–12 Online Administration </a:t>
            </a:r>
          </a:p>
          <a:p>
            <a:pPr marL="1053132" indent="-466618">
              <a:defRPr/>
            </a:pPr>
            <a:r>
              <a:rPr lang="en-US"/>
              <a:t>Grades 1–12 Paper Administration </a:t>
            </a:r>
          </a:p>
          <a:p>
            <a:pPr marL="1053132" indent="-466618">
              <a:defRPr/>
            </a:pPr>
            <a:r>
              <a:rPr lang="en-US"/>
              <a:t>Grades 1–5 Paper Speaking (locally scored) </a:t>
            </a:r>
          </a:p>
          <a:p>
            <a:pPr marL="1053132" indent="-466618">
              <a:defRPr/>
            </a:pPr>
            <a:r>
              <a:rPr lang="en-US"/>
              <a:t>Grades 6–12 Paper Speaking (locally scored) </a:t>
            </a:r>
          </a:p>
          <a:p>
            <a:pPr marL="1053132" indent="-466618">
              <a:defRPr/>
            </a:pPr>
            <a:r>
              <a:rPr lang="en-US"/>
              <a:t>Alternate ACCESS for ELLs </a:t>
            </a:r>
          </a:p>
          <a:p>
            <a:pPr>
              <a:defRPr/>
            </a:pPr>
            <a:r>
              <a:rPr lang="en-US"/>
              <a:t>The next slides define the quizzes in more detail. </a:t>
            </a:r>
          </a:p>
        </p:txBody>
      </p:sp>
      <p:sp>
        <p:nvSpPr>
          <p:cNvPr id="1177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ＭＳ Ｐゴシック" charset="-128"/>
              </a:defRPr>
            </a:lvl1pPr>
            <a:lvl2pPr marL="758255" indent="-291636">
              <a:defRPr sz="1400">
                <a:solidFill>
                  <a:schemeClr val="tx1"/>
                </a:solidFill>
                <a:latin typeface="Arial" charset="0"/>
                <a:ea typeface="ＭＳ Ｐゴシック" charset="-128"/>
              </a:defRPr>
            </a:lvl2pPr>
            <a:lvl3pPr marL="1166546" indent="-233309">
              <a:defRPr sz="1400">
                <a:solidFill>
                  <a:schemeClr val="tx1"/>
                </a:solidFill>
                <a:latin typeface="Arial" charset="0"/>
                <a:ea typeface="ＭＳ Ｐゴシック" charset="-128"/>
              </a:defRPr>
            </a:lvl3pPr>
            <a:lvl4pPr marL="1633164" indent="-233309">
              <a:defRPr sz="1400">
                <a:solidFill>
                  <a:schemeClr val="tx1"/>
                </a:solidFill>
                <a:latin typeface="Arial" charset="0"/>
                <a:ea typeface="ＭＳ Ｐゴシック" charset="-128"/>
              </a:defRPr>
            </a:lvl4pPr>
            <a:lvl5pPr marL="2099782" indent="-233309">
              <a:defRPr sz="1400">
                <a:solidFill>
                  <a:schemeClr val="tx1"/>
                </a:solidFill>
                <a:latin typeface="Arial" charset="0"/>
                <a:ea typeface="ＭＳ Ｐゴシック" charset="-128"/>
              </a:defRPr>
            </a:lvl5pPr>
            <a:lvl6pPr marL="2566401" indent="-233309" eaLnBrk="0" fontAlgn="base" hangingPunct="0">
              <a:spcBef>
                <a:spcPct val="0"/>
              </a:spcBef>
              <a:spcAft>
                <a:spcPct val="0"/>
              </a:spcAft>
              <a:defRPr sz="1400">
                <a:solidFill>
                  <a:schemeClr val="tx1"/>
                </a:solidFill>
                <a:latin typeface="Arial" charset="0"/>
                <a:ea typeface="ＭＳ Ｐゴシック" charset="-128"/>
              </a:defRPr>
            </a:lvl6pPr>
            <a:lvl7pPr marL="3033019" indent="-233309" eaLnBrk="0" fontAlgn="base" hangingPunct="0">
              <a:spcBef>
                <a:spcPct val="0"/>
              </a:spcBef>
              <a:spcAft>
                <a:spcPct val="0"/>
              </a:spcAft>
              <a:defRPr sz="1400">
                <a:solidFill>
                  <a:schemeClr val="tx1"/>
                </a:solidFill>
                <a:latin typeface="Arial" charset="0"/>
                <a:ea typeface="ＭＳ Ｐゴシック" charset="-128"/>
              </a:defRPr>
            </a:lvl7pPr>
            <a:lvl8pPr marL="3499637" indent="-233309" eaLnBrk="0" fontAlgn="base" hangingPunct="0">
              <a:spcBef>
                <a:spcPct val="0"/>
              </a:spcBef>
              <a:spcAft>
                <a:spcPct val="0"/>
              </a:spcAft>
              <a:defRPr sz="1400">
                <a:solidFill>
                  <a:schemeClr val="tx1"/>
                </a:solidFill>
                <a:latin typeface="Arial" charset="0"/>
                <a:ea typeface="ＭＳ Ｐゴシック" charset="-128"/>
              </a:defRPr>
            </a:lvl8pPr>
            <a:lvl9pPr marL="3966256" indent="-233309" eaLnBrk="0" fontAlgn="base" hangingPunct="0">
              <a:spcBef>
                <a:spcPct val="0"/>
              </a:spcBef>
              <a:spcAft>
                <a:spcPct val="0"/>
              </a:spcAft>
              <a:defRPr sz="1400">
                <a:solidFill>
                  <a:schemeClr val="tx1"/>
                </a:solidFill>
                <a:latin typeface="Arial" charset="0"/>
                <a:ea typeface="ＭＳ Ｐゴシック" charset="-128"/>
              </a:defRPr>
            </a:lvl9pPr>
          </a:lstStyle>
          <a:p>
            <a:fld id="{617957EC-5ECC-E94E-842C-CF394D7575D2}" type="slidenum">
              <a:rPr lang="en-US" altLang="en-US" sz="1200"/>
              <a:pPr/>
              <a:t>18</a:t>
            </a:fld>
            <a:endParaRPr lang="en-US" altLang="en-US" sz="1200"/>
          </a:p>
        </p:txBody>
      </p:sp>
    </p:spTree>
    <p:extLst>
      <p:ext uri="{BB962C8B-B14F-4D97-AF65-F5344CB8AC3E}">
        <p14:creationId xmlns:p14="http://schemas.microsoft.com/office/powerpoint/2010/main" val="217416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a:ln/>
        </p:spPr>
      </p:sp>
      <p:sp>
        <p:nvSpPr>
          <p:cNvPr id="123906"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 Online Testing, Technology Coordinators should read the DRC INSIGHT Technology User Guide, complete the Technology Readiness Checklist., make sure all devices used for testing are updated and review the WIDA trainings for Technology Coordinators. They should work with the Test Coordinator to ensure completion of all tasks. </a:t>
            </a:r>
          </a:p>
          <a:p>
            <a:endParaRPr lang="en-US" altLang="en-US"/>
          </a:p>
          <a:p>
            <a:endParaRPr lang="en-US" altLang="en-US"/>
          </a:p>
          <a:p>
            <a:endParaRPr lang="en-US" altLang="en-US"/>
          </a:p>
        </p:txBody>
      </p:sp>
      <p:sp>
        <p:nvSpPr>
          <p:cNvPr id="1239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ＭＳ Ｐゴシック" charset="-128"/>
              </a:defRPr>
            </a:lvl1pPr>
            <a:lvl2pPr marL="758255" indent="-291636">
              <a:defRPr sz="1400">
                <a:solidFill>
                  <a:schemeClr val="tx1"/>
                </a:solidFill>
                <a:latin typeface="Arial" charset="0"/>
                <a:ea typeface="ＭＳ Ｐゴシック" charset="-128"/>
              </a:defRPr>
            </a:lvl2pPr>
            <a:lvl3pPr marL="1166546" indent="-233309">
              <a:defRPr sz="1400">
                <a:solidFill>
                  <a:schemeClr val="tx1"/>
                </a:solidFill>
                <a:latin typeface="Arial" charset="0"/>
                <a:ea typeface="ＭＳ Ｐゴシック" charset="-128"/>
              </a:defRPr>
            </a:lvl3pPr>
            <a:lvl4pPr marL="1633164" indent="-233309">
              <a:defRPr sz="1400">
                <a:solidFill>
                  <a:schemeClr val="tx1"/>
                </a:solidFill>
                <a:latin typeface="Arial" charset="0"/>
                <a:ea typeface="ＭＳ Ｐゴシック" charset="-128"/>
              </a:defRPr>
            </a:lvl4pPr>
            <a:lvl5pPr marL="2099782" indent="-233309">
              <a:defRPr sz="1400">
                <a:solidFill>
                  <a:schemeClr val="tx1"/>
                </a:solidFill>
                <a:latin typeface="Arial" charset="0"/>
                <a:ea typeface="ＭＳ Ｐゴシック" charset="-128"/>
              </a:defRPr>
            </a:lvl5pPr>
            <a:lvl6pPr marL="2566401" indent="-233309" eaLnBrk="0" fontAlgn="base" hangingPunct="0">
              <a:spcBef>
                <a:spcPct val="0"/>
              </a:spcBef>
              <a:spcAft>
                <a:spcPct val="0"/>
              </a:spcAft>
              <a:defRPr sz="1400">
                <a:solidFill>
                  <a:schemeClr val="tx1"/>
                </a:solidFill>
                <a:latin typeface="Arial" charset="0"/>
                <a:ea typeface="ＭＳ Ｐゴシック" charset="-128"/>
              </a:defRPr>
            </a:lvl6pPr>
            <a:lvl7pPr marL="3033019" indent="-233309" eaLnBrk="0" fontAlgn="base" hangingPunct="0">
              <a:spcBef>
                <a:spcPct val="0"/>
              </a:spcBef>
              <a:spcAft>
                <a:spcPct val="0"/>
              </a:spcAft>
              <a:defRPr sz="1400">
                <a:solidFill>
                  <a:schemeClr val="tx1"/>
                </a:solidFill>
                <a:latin typeface="Arial" charset="0"/>
                <a:ea typeface="ＭＳ Ｐゴシック" charset="-128"/>
              </a:defRPr>
            </a:lvl7pPr>
            <a:lvl8pPr marL="3499637" indent="-233309" eaLnBrk="0" fontAlgn="base" hangingPunct="0">
              <a:spcBef>
                <a:spcPct val="0"/>
              </a:spcBef>
              <a:spcAft>
                <a:spcPct val="0"/>
              </a:spcAft>
              <a:defRPr sz="1400">
                <a:solidFill>
                  <a:schemeClr val="tx1"/>
                </a:solidFill>
                <a:latin typeface="Arial" charset="0"/>
                <a:ea typeface="ＭＳ Ｐゴシック" charset="-128"/>
              </a:defRPr>
            </a:lvl8pPr>
            <a:lvl9pPr marL="3966256" indent="-233309" eaLnBrk="0" fontAlgn="base" hangingPunct="0">
              <a:spcBef>
                <a:spcPct val="0"/>
              </a:spcBef>
              <a:spcAft>
                <a:spcPct val="0"/>
              </a:spcAft>
              <a:defRPr sz="1400">
                <a:solidFill>
                  <a:schemeClr val="tx1"/>
                </a:solidFill>
                <a:latin typeface="Arial" charset="0"/>
                <a:ea typeface="ＭＳ Ｐゴシック" charset="-128"/>
              </a:defRPr>
            </a:lvl9pPr>
          </a:lstStyle>
          <a:p>
            <a:fld id="{3E22F4E0-CA79-5C4E-B2EC-EE767E37BC60}" type="slidenum">
              <a:rPr lang="en-US" altLang="en-US" sz="1200"/>
              <a:pPr/>
              <a:t>19</a:t>
            </a:fld>
            <a:endParaRPr lang="en-US" altLang="en-US" sz="1200"/>
          </a:p>
        </p:txBody>
      </p:sp>
    </p:spTree>
    <p:extLst>
      <p:ext uri="{BB962C8B-B14F-4D97-AF65-F5344CB8AC3E}">
        <p14:creationId xmlns:p14="http://schemas.microsoft.com/office/powerpoint/2010/main" val="3476684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xfrm>
            <a:off x="396875" y="692150"/>
            <a:ext cx="6156325" cy="3463925"/>
          </a:xfrm>
          <a:ln/>
        </p:spPr>
      </p:sp>
      <p:sp>
        <p:nvSpPr>
          <p:cNvPr id="93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Kentucky has its own specific guidance related to this information.  Be sure to click on members/states</a:t>
            </a:r>
            <a:r>
              <a:rPr lang="en-US" altLang="en-US" baseline="0"/>
              <a:t> and select Kentucky</a:t>
            </a:r>
            <a:r>
              <a:rPr lang="en-US" altLang="en-US"/>
              <a:t> at wida.wisc.edu to see any specific guidelines and policies. </a:t>
            </a:r>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In 2021-2022, WIDA continues</a:t>
            </a:r>
            <a:r>
              <a:rPr lang="en-US" altLang="en-US" baseline="0"/>
              <a:t> to offer the</a:t>
            </a:r>
            <a:r>
              <a:rPr lang="en-US" altLang="en-US"/>
              <a:t> resource</a:t>
            </a:r>
            <a:r>
              <a:rPr lang="en-US" altLang="en-US" baseline="0"/>
              <a:t> of s</a:t>
            </a:r>
            <a:r>
              <a:rPr lang="en-US" altLang="en-US"/>
              <a:t>tate specific checklists. State checklists are available as a tool for you to assign and document the tasks that are required to administer ACCESS for ELLs. The state checklist indicates who typically handles each task in our state, along with any state-specific guidance. These are each customized for our state.</a:t>
            </a:r>
          </a:p>
          <a:p>
            <a:endParaRPr lang="en-US" altLang="en-US"/>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ＭＳ Ｐゴシック" charset="-128"/>
              </a:defRPr>
            </a:lvl1pPr>
            <a:lvl2pPr marL="742950" indent="-285750">
              <a:defRPr sz="1400">
                <a:solidFill>
                  <a:schemeClr val="tx1"/>
                </a:solidFill>
                <a:latin typeface="Arial" charset="0"/>
                <a:ea typeface="ＭＳ Ｐゴシック" charset="-128"/>
              </a:defRPr>
            </a:lvl2pPr>
            <a:lvl3pPr marL="1143000" indent="-228600">
              <a:defRPr sz="1400">
                <a:solidFill>
                  <a:schemeClr val="tx1"/>
                </a:solidFill>
                <a:latin typeface="Arial" charset="0"/>
                <a:ea typeface="ＭＳ Ｐゴシック" charset="-128"/>
              </a:defRPr>
            </a:lvl3pPr>
            <a:lvl4pPr marL="1600200" indent="-228600">
              <a:defRPr sz="1400">
                <a:solidFill>
                  <a:schemeClr val="tx1"/>
                </a:solidFill>
                <a:latin typeface="Arial" charset="0"/>
                <a:ea typeface="ＭＳ Ｐゴシック" charset="-128"/>
              </a:defRPr>
            </a:lvl4pPr>
            <a:lvl5pPr marL="2057400" indent="-228600">
              <a:defRPr sz="1400">
                <a:solidFill>
                  <a:schemeClr val="tx1"/>
                </a:solidFill>
                <a:latin typeface="Arial" charset="0"/>
                <a:ea typeface="ＭＳ Ｐゴシック" charset="-128"/>
              </a:defRPr>
            </a:lvl5pPr>
            <a:lvl6pPr marL="2514600" indent="-228600" eaLnBrk="0" fontAlgn="base" hangingPunct="0">
              <a:spcBef>
                <a:spcPct val="0"/>
              </a:spcBef>
              <a:spcAft>
                <a:spcPct val="0"/>
              </a:spcAft>
              <a:defRPr sz="1400">
                <a:solidFill>
                  <a:schemeClr val="tx1"/>
                </a:solidFill>
                <a:latin typeface="Arial" charset="0"/>
                <a:ea typeface="ＭＳ Ｐゴシック" charset="-128"/>
              </a:defRPr>
            </a:lvl6pPr>
            <a:lvl7pPr marL="2971800" indent="-228600" eaLnBrk="0" fontAlgn="base" hangingPunct="0">
              <a:spcBef>
                <a:spcPct val="0"/>
              </a:spcBef>
              <a:spcAft>
                <a:spcPct val="0"/>
              </a:spcAft>
              <a:defRPr sz="1400">
                <a:solidFill>
                  <a:schemeClr val="tx1"/>
                </a:solidFill>
                <a:latin typeface="Arial" charset="0"/>
                <a:ea typeface="ＭＳ Ｐゴシック" charset="-128"/>
              </a:defRPr>
            </a:lvl7pPr>
            <a:lvl8pPr marL="3429000" indent="-228600" eaLnBrk="0" fontAlgn="base" hangingPunct="0">
              <a:spcBef>
                <a:spcPct val="0"/>
              </a:spcBef>
              <a:spcAft>
                <a:spcPct val="0"/>
              </a:spcAft>
              <a:defRPr sz="1400">
                <a:solidFill>
                  <a:schemeClr val="tx1"/>
                </a:solidFill>
                <a:latin typeface="Arial" charset="0"/>
                <a:ea typeface="ＭＳ Ｐゴシック" charset="-128"/>
              </a:defRPr>
            </a:lvl8pPr>
            <a:lvl9pPr marL="3886200" indent="-228600" eaLnBrk="0" fontAlgn="base" hangingPunct="0">
              <a:spcBef>
                <a:spcPct val="0"/>
              </a:spcBef>
              <a:spcAft>
                <a:spcPct val="0"/>
              </a:spcAft>
              <a:defRPr sz="1400">
                <a:solidFill>
                  <a:schemeClr val="tx1"/>
                </a:solidFill>
                <a:latin typeface="Arial" charset="0"/>
                <a:ea typeface="ＭＳ Ｐゴシック" charset="-128"/>
              </a:defRPr>
            </a:lvl9pPr>
          </a:lstStyle>
          <a:p>
            <a:fld id="{3CF86C83-6207-BD4D-816B-20D6D0DFAB50}" type="slidenum">
              <a:rPr lang="en-US" altLang="en-US" sz="1200"/>
              <a:pPr/>
              <a:t>21</a:t>
            </a:fld>
            <a:endParaRPr lang="en-US" altLang="en-US" sz="1200"/>
          </a:p>
        </p:txBody>
      </p:sp>
    </p:spTree>
    <p:extLst>
      <p:ext uri="{BB962C8B-B14F-4D97-AF65-F5344CB8AC3E}">
        <p14:creationId xmlns:p14="http://schemas.microsoft.com/office/powerpoint/2010/main" val="3633345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of the Kentucky ACCESS trainings are required along with the WIDA online training</a:t>
            </a:r>
            <a:r>
              <a:rPr lang="en-US" baseline="0"/>
              <a:t> and quizzes.</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645354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8255" indent="-291636">
              <a:defRPr>
                <a:solidFill>
                  <a:schemeClr val="tx1"/>
                </a:solidFill>
                <a:latin typeface="Century Gothic" panose="020B0502020202020204" pitchFamily="34" charset="0"/>
              </a:defRPr>
            </a:lvl2pPr>
            <a:lvl3pPr marL="1166546" indent="-233309">
              <a:defRPr>
                <a:solidFill>
                  <a:schemeClr val="tx1"/>
                </a:solidFill>
                <a:latin typeface="Century Gothic" panose="020B0502020202020204" pitchFamily="34" charset="0"/>
              </a:defRPr>
            </a:lvl3pPr>
            <a:lvl4pPr marL="1633164" indent="-233309">
              <a:defRPr>
                <a:solidFill>
                  <a:schemeClr val="tx1"/>
                </a:solidFill>
                <a:latin typeface="Century Gothic" panose="020B0502020202020204" pitchFamily="34" charset="0"/>
              </a:defRPr>
            </a:lvl4pPr>
            <a:lvl5pPr marL="2099782" indent="-233309">
              <a:defRPr>
                <a:solidFill>
                  <a:schemeClr val="tx1"/>
                </a:solidFill>
                <a:latin typeface="Century Gothic" panose="020B0502020202020204" pitchFamily="34" charset="0"/>
              </a:defRPr>
            </a:lvl5pPr>
            <a:lvl6pPr marL="2566401" indent="-233309" eaLnBrk="0" fontAlgn="base" hangingPunct="0">
              <a:spcBef>
                <a:spcPct val="0"/>
              </a:spcBef>
              <a:spcAft>
                <a:spcPct val="0"/>
              </a:spcAft>
              <a:defRPr>
                <a:solidFill>
                  <a:schemeClr val="tx1"/>
                </a:solidFill>
                <a:latin typeface="Century Gothic" panose="020B0502020202020204" pitchFamily="34" charset="0"/>
              </a:defRPr>
            </a:lvl6pPr>
            <a:lvl7pPr marL="3033019" indent="-233309" eaLnBrk="0" fontAlgn="base" hangingPunct="0">
              <a:spcBef>
                <a:spcPct val="0"/>
              </a:spcBef>
              <a:spcAft>
                <a:spcPct val="0"/>
              </a:spcAft>
              <a:defRPr>
                <a:solidFill>
                  <a:schemeClr val="tx1"/>
                </a:solidFill>
                <a:latin typeface="Century Gothic" panose="020B0502020202020204" pitchFamily="34" charset="0"/>
              </a:defRPr>
            </a:lvl7pPr>
            <a:lvl8pPr marL="3499637" indent="-233309" eaLnBrk="0" fontAlgn="base" hangingPunct="0">
              <a:spcBef>
                <a:spcPct val="0"/>
              </a:spcBef>
              <a:spcAft>
                <a:spcPct val="0"/>
              </a:spcAft>
              <a:defRPr>
                <a:solidFill>
                  <a:schemeClr val="tx1"/>
                </a:solidFill>
                <a:latin typeface="Century Gothic" panose="020B0502020202020204" pitchFamily="34" charset="0"/>
              </a:defRPr>
            </a:lvl8pPr>
            <a:lvl9pPr marL="3966256" indent="-2333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22B21DB-5671-4202-9BCC-5A0FE4650AE0}" type="slidenum">
              <a:rPr lang="en-US" altLang="en-US" smtClean="0">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Tree>
    <p:extLst>
      <p:ext uri="{BB962C8B-B14F-4D97-AF65-F5344CB8AC3E}">
        <p14:creationId xmlns:p14="http://schemas.microsoft.com/office/powerpoint/2010/main" val="3765129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3329712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Please contact DRC Customer Support if you have questions about utilizing DRC’s systems, including the WIDA AMS and INSIGHT Test Engine.  </a:t>
            </a:r>
          </a:p>
          <a:p>
            <a:pPr eaLnBrk="1" hangingPunct="1">
              <a:spcBef>
                <a:spcPct val="0"/>
              </a:spcBef>
            </a:pPr>
            <a:endParaRPr lang="en-US" altLang="en-US">
              <a:latin typeface="Arial" panose="020B0604020202020204" pitchFamily="34" charset="0"/>
            </a:endParaRPr>
          </a:p>
          <a:p>
            <a:pPr eaLnBrk="1" hangingPunct="1">
              <a:spcBef>
                <a:spcPct val="0"/>
              </a:spcBef>
            </a:pPr>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8255" indent="-291636">
              <a:defRPr>
                <a:solidFill>
                  <a:schemeClr val="tx1"/>
                </a:solidFill>
                <a:latin typeface="Century Gothic" panose="020B0502020202020204" pitchFamily="34" charset="0"/>
              </a:defRPr>
            </a:lvl2pPr>
            <a:lvl3pPr marL="1166546" indent="-233309">
              <a:defRPr>
                <a:solidFill>
                  <a:schemeClr val="tx1"/>
                </a:solidFill>
                <a:latin typeface="Century Gothic" panose="020B0502020202020204" pitchFamily="34" charset="0"/>
              </a:defRPr>
            </a:lvl3pPr>
            <a:lvl4pPr marL="1633164" indent="-233309">
              <a:defRPr>
                <a:solidFill>
                  <a:schemeClr val="tx1"/>
                </a:solidFill>
                <a:latin typeface="Century Gothic" panose="020B0502020202020204" pitchFamily="34" charset="0"/>
              </a:defRPr>
            </a:lvl4pPr>
            <a:lvl5pPr marL="2099782" indent="-233309">
              <a:defRPr>
                <a:solidFill>
                  <a:schemeClr val="tx1"/>
                </a:solidFill>
                <a:latin typeface="Century Gothic" panose="020B0502020202020204" pitchFamily="34" charset="0"/>
              </a:defRPr>
            </a:lvl5pPr>
            <a:lvl6pPr marL="2566401" indent="-233309" eaLnBrk="0" fontAlgn="base" hangingPunct="0">
              <a:spcBef>
                <a:spcPct val="0"/>
              </a:spcBef>
              <a:spcAft>
                <a:spcPct val="0"/>
              </a:spcAft>
              <a:defRPr>
                <a:solidFill>
                  <a:schemeClr val="tx1"/>
                </a:solidFill>
                <a:latin typeface="Century Gothic" panose="020B0502020202020204" pitchFamily="34" charset="0"/>
              </a:defRPr>
            </a:lvl6pPr>
            <a:lvl7pPr marL="3033019" indent="-233309" eaLnBrk="0" fontAlgn="base" hangingPunct="0">
              <a:spcBef>
                <a:spcPct val="0"/>
              </a:spcBef>
              <a:spcAft>
                <a:spcPct val="0"/>
              </a:spcAft>
              <a:defRPr>
                <a:solidFill>
                  <a:schemeClr val="tx1"/>
                </a:solidFill>
                <a:latin typeface="Century Gothic" panose="020B0502020202020204" pitchFamily="34" charset="0"/>
              </a:defRPr>
            </a:lvl7pPr>
            <a:lvl8pPr marL="3499637" indent="-233309" eaLnBrk="0" fontAlgn="base" hangingPunct="0">
              <a:spcBef>
                <a:spcPct val="0"/>
              </a:spcBef>
              <a:spcAft>
                <a:spcPct val="0"/>
              </a:spcAft>
              <a:defRPr>
                <a:solidFill>
                  <a:schemeClr val="tx1"/>
                </a:solidFill>
                <a:latin typeface="Century Gothic" panose="020B0502020202020204" pitchFamily="34" charset="0"/>
              </a:defRPr>
            </a:lvl8pPr>
            <a:lvl9pPr marL="3966256" indent="-2333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BADB97E-E16F-4BC3-9BFD-F429C4D112CD}" type="slidenum">
              <a:rPr lang="en-US" altLang="en-US" smtClean="0">
                <a:latin typeface="Calibri" panose="020F0502020204030204" pitchFamily="34" charset="0"/>
              </a:rPr>
              <a:pPr fontAlgn="base">
                <a:spcBef>
                  <a:spcPct val="0"/>
                </a:spcBef>
                <a:spcAft>
                  <a:spcPct val="0"/>
                </a:spcAft>
              </a:pPr>
              <a:t>25</a:t>
            </a:fld>
            <a:endParaRPr lang="en-US" altLang="en-US">
              <a:latin typeface="Calibri" panose="020F0502020204030204" pitchFamily="34" charset="0"/>
            </a:endParaRPr>
          </a:p>
        </p:txBody>
      </p:sp>
    </p:spTree>
    <p:extLst>
      <p:ext uri="{BB962C8B-B14F-4D97-AF65-F5344CB8AC3E}">
        <p14:creationId xmlns:p14="http://schemas.microsoft.com/office/powerpoint/2010/main" val="135613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The four required home-language survey questions are:</a:t>
            </a:r>
          </a:p>
          <a:p>
            <a:pPr eaLnBrk="1" hangingPunct="1">
              <a:spcBef>
                <a:spcPct val="0"/>
              </a:spcBef>
              <a:buFontTx/>
              <a:buChar char="•"/>
            </a:pPr>
            <a:r>
              <a:rPr lang="en-US"/>
              <a:t>What is the language most frequently spoken at home?</a:t>
            </a:r>
          </a:p>
          <a:p>
            <a:pPr eaLnBrk="1" hangingPunct="1">
              <a:spcBef>
                <a:spcPct val="0"/>
              </a:spcBef>
              <a:buFontTx/>
              <a:buChar char="•"/>
            </a:pPr>
            <a:r>
              <a:rPr lang="en-US"/>
              <a:t>Which language did your child learn when he/she first began to talk?</a:t>
            </a:r>
          </a:p>
          <a:p>
            <a:pPr eaLnBrk="1" hangingPunct="1">
              <a:spcBef>
                <a:spcPct val="0"/>
              </a:spcBef>
              <a:buFontTx/>
              <a:buChar char="•"/>
            </a:pPr>
            <a:r>
              <a:rPr lang="en-US"/>
              <a:t>What language does your child most frequently speak at home?</a:t>
            </a:r>
          </a:p>
          <a:p>
            <a:pPr eaLnBrk="1" hangingPunct="1">
              <a:spcBef>
                <a:spcPct val="0"/>
              </a:spcBef>
              <a:buFontTx/>
              <a:buChar char="•"/>
            </a:pPr>
            <a:r>
              <a:rPr lang="en-US"/>
              <a:t>What language do you most frequently speak to your child?</a:t>
            </a:r>
          </a:p>
          <a:p>
            <a:pPr eaLnBrk="1" hangingPunct="1">
              <a:spcBef>
                <a:spcPct val="0"/>
              </a:spcBef>
            </a:pPr>
            <a:endParaRPr lang="en-US"/>
          </a:p>
          <a:p>
            <a:r>
              <a:rPr lang="en-US"/>
              <a:t>To print WIDA Screener for Kindergarten off the WIDA website,</a:t>
            </a:r>
            <a:r>
              <a:rPr lang="en-US" baseline="0"/>
              <a:t> districts will need to use their ACCESS password. </a:t>
            </a:r>
          </a:p>
          <a:p>
            <a:r>
              <a:rPr lang="en-US" baseline="0"/>
              <a:t>ACCESS for ELLs® passwords will </a:t>
            </a:r>
            <a:r>
              <a:rPr lang="en-US"/>
              <a:t>enable printing</a:t>
            </a:r>
            <a:r>
              <a:rPr lang="en-US" baseline="0"/>
              <a:t> </a:t>
            </a:r>
            <a:r>
              <a:rPr lang="en-US"/>
              <a:t>of the</a:t>
            </a:r>
            <a:r>
              <a:rPr lang="en-US" baseline="0"/>
              <a:t> WIDA Screener for Kindergarten materials.</a:t>
            </a:r>
          </a:p>
          <a:p>
            <a:r>
              <a:rPr lang="en-US" baseline="0">
                <a:cs typeface="Calibri"/>
              </a:rPr>
              <a:t>Training for the WIDA Screener Kindergarten are found on the WIDA website under the Secure Portal.</a:t>
            </a:r>
          </a:p>
          <a:p>
            <a:endParaRPr lang="en-US" baseline="0"/>
          </a:p>
          <a:p>
            <a:r>
              <a:rPr lang="en-US" baseline="0"/>
              <a:t>Trainings for the WIDA Online Screener are found on the ACCESS for ELLs page of the KDE website.</a:t>
            </a:r>
          </a:p>
          <a:p>
            <a:r>
              <a:rPr lang="en-US" baseline="0"/>
              <a:t>http://education.ky.gov/AA/Assessments/Pages/EL-Testing.aspx</a:t>
            </a:r>
          </a:p>
          <a:p>
            <a:endParaRPr lang="en-US" baseline="0"/>
          </a:p>
          <a:p>
            <a:endParaRPr lang="en-US" baseline="0"/>
          </a:p>
        </p:txBody>
      </p:sp>
      <p:sp>
        <p:nvSpPr>
          <p:cNvPr id="4" name="Slide Number Placeholder 3"/>
          <p:cNvSpPr>
            <a:spLocks noGrp="1"/>
          </p:cNvSpPr>
          <p:nvPr>
            <p:ph type="sldNum" sz="quarter" idx="10"/>
          </p:nvPr>
        </p:nvSpPr>
        <p:spPr/>
        <p:txBody>
          <a:bodyPr/>
          <a:lstStyle/>
          <a:p>
            <a:fld id="{707366D2-A403-425F-9871-F337BDD50300}" type="slidenum">
              <a:rPr lang="en-US" smtClean="0"/>
              <a:t>3</a:t>
            </a:fld>
            <a:endParaRPr lang="en-US"/>
          </a:p>
        </p:txBody>
      </p:sp>
    </p:spTree>
    <p:extLst>
      <p:ext uri="{BB962C8B-B14F-4D97-AF65-F5344CB8AC3E}">
        <p14:creationId xmlns:p14="http://schemas.microsoft.com/office/powerpoint/2010/main" val="8834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semester kindergarten and first grade students take the oral domains of listening and speaking only. Second semester kindergarten and first grade students take all four domains of listening, speaking, reading, and writing.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91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4756" indent="-278752" eaLnBrk="0" hangingPunct="0">
              <a:defRPr>
                <a:solidFill>
                  <a:schemeClr val="tx1"/>
                </a:solidFill>
                <a:latin typeface="Arial" pitchFamily="34" charset="0"/>
              </a:defRPr>
            </a:lvl2pPr>
            <a:lvl3pPr marL="1115010" indent="-223002" eaLnBrk="0" hangingPunct="0">
              <a:defRPr>
                <a:solidFill>
                  <a:schemeClr val="tx1"/>
                </a:solidFill>
                <a:latin typeface="Arial" pitchFamily="34" charset="0"/>
              </a:defRPr>
            </a:lvl3pPr>
            <a:lvl4pPr marL="1561013" indent="-223002" eaLnBrk="0" hangingPunct="0">
              <a:defRPr>
                <a:solidFill>
                  <a:schemeClr val="tx1"/>
                </a:solidFill>
                <a:latin typeface="Arial" pitchFamily="34" charset="0"/>
              </a:defRPr>
            </a:lvl4pPr>
            <a:lvl5pPr marL="2007017" indent="-223002" eaLnBrk="0" hangingPunct="0">
              <a:defRPr>
                <a:solidFill>
                  <a:schemeClr val="tx1"/>
                </a:solidFill>
                <a:latin typeface="Arial" pitchFamily="34" charset="0"/>
              </a:defRPr>
            </a:lvl5pPr>
            <a:lvl6pPr marL="2453021" indent="-223002" eaLnBrk="0" fontAlgn="base" hangingPunct="0">
              <a:spcBef>
                <a:spcPct val="0"/>
              </a:spcBef>
              <a:spcAft>
                <a:spcPct val="0"/>
              </a:spcAft>
              <a:defRPr>
                <a:solidFill>
                  <a:schemeClr val="tx1"/>
                </a:solidFill>
                <a:latin typeface="Arial" pitchFamily="34" charset="0"/>
              </a:defRPr>
            </a:lvl6pPr>
            <a:lvl7pPr marL="2899024" indent="-223002" eaLnBrk="0" fontAlgn="base" hangingPunct="0">
              <a:spcBef>
                <a:spcPct val="0"/>
              </a:spcBef>
              <a:spcAft>
                <a:spcPct val="0"/>
              </a:spcAft>
              <a:defRPr>
                <a:solidFill>
                  <a:schemeClr val="tx1"/>
                </a:solidFill>
                <a:latin typeface="Arial" pitchFamily="34" charset="0"/>
              </a:defRPr>
            </a:lvl7pPr>
            <a:lvl8pPr marL="3345028" indent="-223002" eaLnBrk="0" fontAlgn="base" hangingPunct="0">
              <a:spcBef>
                <a:spcPct val="0"/>
              </a:spcBef>
              <a:spcAft>
                <a:spcPct val="0"/>
              </a:spcAft>
              <a:defRPr>
                <a:solidFill>
                  <a:schemeClr val="tx1"/>
                </a:solidFill>
                <a:latin typeface="Arial" pitchFamily="34" charset="0"/>
              </a:defRPr>
            </a:lvl8pPr>
            <a:lvl9pPr marL="3791031" indent="-223002"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6E647F-9109-4573-A2CA-038F1B7CD4A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50531" name="Rectangle 2"/>
          <p:cNvSpPr>
            <a:spLocks noGrp="1" noRot="1" noChangeAspect="1" noChangeArrowheads="1" noTextEdit="1"/>
          </p:cNvSpPr>
          <p:nvPr>
            <p:ph type="sldImg"/>
          </p:nvPr>
        </p:nvSpPr>
        <p:spPr bwMode="auto">
          <a:xfrm>
            <a:off x="382588" y="684213"/>
            <a:ext cx="6092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xfrm>
            <a:off x="914713" y="4342536"/>
            <a:ext cx="5028579" cy="41177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a:latin typeface="Arial" pitchFamily="34" charset="0"/>
              </a:rPr>
              <a:t>First</a:t>
            </a:r>
            <a:r>
              <a:rPr lang="en-US" b="0" baseline="0">
                <a:latin typeface="Arial" pitchFamily="34" charset="0"/>
              </a:rPr>
              <a:t> semester first grade EL students also take the WIDA Screener for Kindergarten</a:t>
            </a:r>
            <a:r>
              <a:rPr lang="en-US">
                <a:latin typeface="Arial" pitchFamily="34" charset="0"/>
              </a:rPr>
              <a:t> </a:t>
            </a:r>
            <a:r>
              <a:rPr lang="en-US" b="0" baseline="0">
                <a:latin typeface="Arial" pitchFamily="34" charset="0"/>
              </a:rPr>
              <a:t>and listening and speaking domains only so they can’t exit from EL services until after Kindergarten ACCESS.</a:t>
            </a:r>
            <a:r>
              <a:rPr lang="en-US">
                <a:latin typeface="Arial" pitchFamily="34" charset="0"/>
              </a:rPr>
              <a:t> </a:t>
            </a:r>
          </a:p>
          <a:p>
            <a:endParaRPr lang="en-US">
              <a:latin typeface="Arial" pitchFamily="34" charset="0"/>
            </a:endParaRPr>
          </a:p>
          <a:p>
            <a:r>
              <a:rPr lang="en-US">
                <a:latin typeface="Arial" pitchFamily="34" charset="0"/>
              </a:rPr>
              <a:t>Second Semester Kindergarten students will take all four domains of WIDA Screener for kindergarten. </a:t>
            </a:r>
            <a:endParaRPr lang="en-US" b="0" baseline="0">
              <a:latin typeface="Arial" pitchFamily="34" charset="0"/>
            </a:endParaRPr>
          </a:p>
          <a:p>
            <a:pPr eaLnBrk="1" hangingPunct="1"/>
            <a:endParaRPr lang="en-US" b="0" baseline="0">
              <a:latin typeface="Arial" pitchFamily="34" charset="0"/>
            </a:endParaRPr>
          </a:p>
          <a:p>
            <a:r>
              <a:rPr lang="en-US" b="0" baseline="0">
                <a:latin typeface="Arial" pitchFamily="34" charset="0"/>
              </a:rPr>
              <a:t>Parents can refuse EL services but still will have to take ACCESS</a:t>
            </a:r>
            <a:r>
              <a:rPr lang="en-US">
                <a:latin typeface="Arial" pitchFamily="34" charset="0"/>
              </a:rPr>
              <a:t> </a:t>
            </a:r>
            <a:r>
              <a:rPr lang="en-US" b="0" baseline="0">
                <a:latin typeface="Arial" pitchFamily="34" charset="0"/>
              </a:rPr>
              <a:t> for ELLs</a:t>
            </a:r>
            <a:r>
              <a:rPr lang="en-US" b="0" baseline="30000">
                <a:latin typeface="Arial" pitchFamily="34" charset="0"/>
              </a:rPr>
              <a:t>®</a:t>
            </a:r>
            <a:r>
              <a:rPr lang="en-US" b="0" baseline="0">
                <a:latin typeface="Arial" pitchFamily="34" charset="0"/>
              </a:rPr>
              <a:t>.</a:t>
            </a:r>
            <a:endParaRPr lang="en-US" b="0">
              <a:latin typeface="Arial" pitchFamily="34" charset="0"/>
              <a:cs typeface="Arial"/>
            </a:endParaRPr>
          </a:p>
        </p:txBody>
      </p:sp>
    </p:spTree>
    <p:extLst>
      <p:ext uri="{BB962C8B-B14F-4D97-AF65-F5344CB8AC3E}">
        <p14:creationId xmlns:p14="http://schemas.microsoft.com/office/powerpoint/2010/main" val="187091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Test tickets, and scratch paper should be destroyed securely after all screening is completed. All materials are to be kept in locked storage until screening is complete.</a:t>
            </a:r>
          </a:p>
          <a:p>
            <a:endParaRPr lang="en-US">
              <a:cs typeface="Calibri"/>
            </a:endParaRPr>
          </a:p>
          <a:p>
            <a:r>
              <a:rPr lang="en-US"/>
              <a:t>Reading Up to 15 minutes </a:t>
            </a:r>
          </a:p>
          <a:p>
            <a:r>
              <a:rPr lang="en-US"/>
              <a:t>Listening Up to 15 minutes </a:t>
            </a:r>
          </a:p>
          <a:p>
            <a:r>
              <a:rPr lang="en-US"/>
              <a:t>Speaking Up to 25 minutes </a:t>
            </a:r>
          </a:p>
          <a:p>
            <a:r>
              <a:rPr lang="en-US"/>
              <a:t>Writing Up to 25 minutes </a:t>
            </a:r>
          </a:p>
          <a:p>
            <a:r>
              <a:rPr lang="en-US"/>
              <a:t>TOTAL Up to 80 minutes</a:t>
            </a:r>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16340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1163F-0CE4-4D7F-A501-2D6972E1B1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88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Accommodations for EL students with an IEP or 504 Plan only.</a:t>
            </a:r>
          </a:p>
        </p:txBody>
      </p:sp>
      <p:sp>
        <p:nvSpPr>
          <p:cNvPr id="4" name="Slide Number Placeholder 3"/>
          <p:cNvSpPr>
            <a:spLocks noGrp="1"/>
          </p:cNvSpPr>
          <p:nvPr>
            <p:ph type="sldNum" sz="quarter" idx="5"/>
          </p:nvPr>
        </p:nvSpPr>
        <p:spPr/>
        <p:txBody>
          <a:bodyPr/>
          <a:lstStyle/>
          <a:p>
            <a:fld id="{F44B3F93-D793-4EDA-8E35-0356ADD6DE58}" type="slidenum">
              <a:rPr lang="en-US" smtClean="0"/>
              <a:t>9</a:t>
            </a:fld>
            <a:endParaRPr lang="en-US"/>
          </a:p>
        </p:txBody>
      </p:sp>
    </p:spTree>
    <p:extLst>
      <p:ext uri="{BB962C8B-B14F-4D97-AF65-F5344CB8AC3E}">
        <p14:creationId xmlns:p14="http://schemas.microsoft.com/office/powerpoint/2010/main" val="39331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3160683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After you log-on, you’ll be granted access to the My Account and Secure Portal. </a:t>
            </a:r>
          </a:p>
          <a:p>
            <a:endParaRPr lang="en-US" altLang="en-US" b="1"/>
          </a:p>
          <a:p>
            <a:r>
              <a:rPr lang="en-US" altLang="en-US" b="1"/>
              <a:t>Click 1: </a:t>
            </a:r>
            <a:r>
              <a:rPr lang="en-US" altLang="en-US"/>
              <a:t>Records of individuals’ certification quiz progress are available within the WIDA Secure Portal, and individuals can print a certificate of their completed training. All individual certifications will remain available in the WIDA Secure Portal as the tests have not changed, although the format of the training has been updated.</a:t>
            </a:r>
          </a:p>
          <a:p>
            <a:endParaRPr lang="en-US" altLang="en-US"/>
          </a:p>
          <a:p>
            <a:r>
              <a:rPr lang="en-US" altLang="en-US" b="1"/>
              <a:t>Click 2: </a:t>
            </a:r>
            <a:r>
              <a:rPr lang="en-US" altLang="en-US"/>
              <a:t>Within the ACCESS for ELLs</a:t>
            </a:r>
            <a:r>
              <a:rPr lang="en-US" altLang="en-US" baseline="0"/>
              <a:t> </a:t>
            </a:r>
            <a:r>
              <a:rPr lang="en-US" altLang="en-US"/>
              <a:t>Training Course, information and new web-based training modules for each assessment can be accessed.</a:t>
            </a:r>
            <a:r>
              <a:rPr lang="en-US" altLang="en-US" b="1"/>
              <a:t> </a:t>
            </a:r>
            <a:r>
              <a:rPr lang="en-US" altLang="en-US"/>
              <a:t>For Test Administrators who were certified to administer the ACCESS for ELLs suite of assessments, information on recertification can be found within your state checklist. Test</a:t>
            </a:r>
            <a:r>
              <a:rPr lang="en-US" altLang="en-US" baseline="0"/>
              <a:t> Administrators must take all quizzes annually for ACCESS, Alternate ACCESS, and Kindergarten</a:t>
            </a:r>
            <a:r>
              <a:rPr lang="en-US" altLang="en-US"/>
              <a:t> </a:t>
            </a:r>
          </a:p>
          <a:p>
            <a:r>
              <a:rPr lang="en-US" altLang="en-US"/>
              <a:t> </a:t>
            </a:r>
          </a:p>
          <a:p>
            <a:pPr marL="0" lvl="1" eaLnBrk="1" hangingPunct="1">
              <a:spcBef>
                <a:spcPct val="0"/>
              </a:spcBef>
            </a:pPr>
            <a:r>
              <a:rPr lang="en-US" altLang="en-US" b="1"/>
              <a:t>Click 3: </a:t>
            </a:r>
            <a:r>
              <a:rPr lang="en-US" altLang="en-US"/>
              <a:t>Test Coordinators are responsible for ensuring that all Test Administrators have completed applicable training components before giving ACCESS for ELLs , Alternate ACCESS and Kindergarten.</a:t>
            </a:r>
            <a:r>
              <a:rPr lang="en-US" altLang="en-US" baseline="0"/>
              <a:t> </a:t>
            </a:r>
            <a:r>
              <a:rPr lang="en-US" altLang="en-US"/>
              <a:t>Please make sure your information within the My Account Info is correct. </a:t>
            </a:r>
          </a:p>
          <a:p>
            <a:pPr marL="0" lvl="1" eaLnBrk="1" hangingPunct="1">
              <a:spcBef>
                <a:spcPct val="0"/>
              </a:spcBef>
            </a:pPr>
            <a:endParaRPr lang="en-US" altLang="en-US"/>
          </a:p>
          <a:p>
            <a:pPr marL="0" lvl="1" eaLnBrk="1" hangingPunct="1">
              <a:spcBef>
                <a:spcPct val="0"/>
              </a:spcBef>
            </a:pPr>
            <a:r>
              <a:rPr lang="en-US" altLang="en-US" b="1"/>
              <a:t>Click 4: </a:t>
            </a:r>
            <a:r>
              <a:rPr lang="en-US" altLang="en-US"/>
              <a:t>Most importantly, please make sure your e-mail address, district, and school is correct. If not, please update and save. </a:t>
            </a:r>
            <a:endParaRPr lang="en-US" altLang="en-US" b="1"/>
          </a:p>
          <a:p>
            <a:pPr marL="0" lvl="1" eaLnBrk="1" hangingPunct="1">
              <a:spcBef>
                <a:spcPct val="0"/>
              </a:spcBef>
            </a:pPr>
            <a:endParaRPr lang="en-US" altLang="en-US" sz="1100"/>
          </a:p>
          <a:p>
            <a:endParaRPr lang="en-US" altLang="en-US"/>
          </a:p>
          <a:p>
            <a:endParaRPr lang="en-US" altLang="en-US"/>
          </a:p>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58255" indent="-291636">
              <a:defRPr>
                <a:solidFill>
                  <a:schemeClr val="tx1"/>
                </a:solidFill>
                <a:latin typeface="Century Gothic" panose="020B0502020202020204" pitchFamily="34" charset="0"/>
              </a:defRPr>
            </a:lvl2pPr>
            <a:lvl3pPr marL="1166546" indent="-233309">
              <a:defRPr>
                <a:solidFill>
                  <a:schemeClr val="tx1"/>
                </a:solidFill>
                <a:latin typeface="Century Gothic" panose="020B0502020202020204" pitchFamily="34" charset="0"/>
              </a:defRPr>
            </a:lvl3pPr>
            <a:lvl4pPr marL="1633164" indent="-233309">
              <a:defRPr>
                <a:solidFill>
                  <a:schemeClr val="tx1"/>
                </a:solidFill>
                <a:latin typeface="Century Gothic" panose="020B0502020202020204" pitchFamily="34" charset="0"/>
              </a:defRPr>
            </a:lvl4pPr>
            <a:lvl5pPr marL="2099782" indent="-233309">
              <a:defRPr>
                <a:solidFill>
                  <a:schemeClr val="tx1"/>
                </a:solidFill>
                <a:latin typeface="Century Gothic" panose="020B0502020202020204" pitchFamily="34" charset="0"/>
              </a:defRPr>
            </a:lvl5pPr>
            <a:lvl6pPr marL="2566401" indent="-233309" eaLnBrk="0" fontAlgn="base" hangingPunct="0">
              <a:spcBef>
                <a:spcPct val="0"/>
              </a:spcBef>
              <a:spcAft>
                <a:spcPct val="0"/>
              </a:spcAft>
              <a:defRPr>
                <a:solidFill>
                  <a:schemeClr val="tx1"/>
                </a:solidFill>
                <a:latin typeface="Century Gothic" panose="020B0502020202020204" pitchFamily="34" charset="0"/>
              </a:defRPr>
            </a:lvl6pPr>
            <a:lvl7pPr marL="3033019" indent="-233309" eaLnBrk="0" fontAlgn="base" hangingPunct="0">
              <a:spcBef>
                <a:spcPct val="0"/>
              </a:spcBef>
              <a:spcAft>
                <a:spcPct val="0"/>
              </a:spcAft>
              <a:defRPr>
                <a:solidFill>
                  <a:schemeClr val="tx1"/>
                </a:solidFill>
                <a:latin typeface="Century Gothic" panose="020B0502020202020204" pitchFamily="34" charset="0"/>
              </a:defRPr>
            </a:lvl7pPr>
            <a:lvl8pPr marL="3499637" indent="-233309" eaLnBrk="0" fontAlgn="base" hangingPunct="0">
              <a:spcBef>
                <a:spcPct val="0"/>
              </a:spcBef>
              <a:spcAft>
                <a:spcPct val="0"/>
              </a:spcAft>
              <a:defRPr>
                <a:solidFill>
                  <a:schemeClr val="tx1"/>
                </a:solidFill>
                <a:latin typeface="Century Gothic" panose="020B0502020202020204" pitchFamily="34" charset="0"/>
              </a:defRPr>
            </a:lvl8pPr>
            <a:lvl9pPr marL="3966256" indent="-233309"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A486E3B-1BD1-4115-B816-C5A8D42776EA}" type="slidenum">
              <a:rPr lang="en-US" altLang="en-US" smtClean="0">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1549744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DAAS:2023 Back to School Training</a:t>
            </a:r>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r>
              <a:rPr lang="en-US"/>
              <a:t>KDE: OAA: DAAS:2023 Back to School Training</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r>
              <a:rPr lang="en-US"/>
              <a:t>KDE: OAA: DAAS:2023 Back to School Training</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OAA: DAAS:2023 Back to School Training</a:t>
            </a:r>
          </a:p>
        </p:txBody>
      </p:sp>
    </p:spTree>
    <p:extLst>
      <p:ext uri="{BB962C8B-B14F-4D97-AF65-F5344CB8AC3E}">
        <p14:creationId xmlns:p14="http://schemas.microsoft.com/office/powerpoint/2010/main" val="2141597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1499457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DAAS:2023 Back to School Training</a:t>
            </a:r>
          </a:p>
        </p:txBody>
      </p:sp>
    </p:spTree>
    <p:extLst>
      <p:ext uri="{BB962C8B-B14F-4D97-AF65-F5344CB8AC3E}">
        <p14:creationId xmlns:p14="http://schemas.microsoft.com/office/powerpoint/2010/main" val="1062482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DAAS:2023 Back to School Training</a:t>
            </a:r>
          </a:p>
        </p:txBody>
      </p:sp>
    </p:spTree>
    <p:extLst>
      <p:ext uri="{BB962C8B-B14F-4D97-AF65-F5344CB8AC3E}">
        <p14:creationId xmlns:p14="http://schemas.microsoft.com/office/powerpoint/2010/main" val="1497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DAAS:2023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198318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2135056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196330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368492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r>
              <a:rPr lang="en-US"/>
              <a:t>KDE: OAA: DAAS:2023 Back to School Training</a:t>
            </a:r>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2452110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DAAS:2023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89336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DAAS:2023 Back to School Training</a:t>
            </a:r>
          </a:p>
        </p:txBody>
      </p:sp>
    </p:spTree>
    <p:extLst>
      <p:ext uri="{BB962C8B-B14F-4D97-AF65-F5344CB8AC3E}">
        <p14:creationId xmlns:p14="http://schemas.microsoft.com/office/powerpoint/2010/main" val="4015988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431364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4245194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54945" y="6461463"/>
            <a:ext cx="683339" cy="365125"/>
          </a:xfrm>
        </p:spPr>
        <p:txBody>
          <a:bodyPr/>
          <a:lstStyle>
            <a:lvl1pPr>
              <a:defRPr>
                <a:solidFill>
                  <a:schemeClr val="bg1"/>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2635401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2023444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365504"/>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OAA: DAAS:2023 Back to School Training</a:t>
            </a:r>
          </a:p>
        </p:txBody>
      </p:sp>
    </p:spTree>
    <p:extLst>
      <p:ext uri="{BB962C8B-B14F-4D97-AF65-F5344CB8AC3E}">
        <p14:creationId xmlns:p14="http://schemas.microsoft.com/office/powerpoint/2010/main" val="4215122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581633" y="1377696"/>
            <a:ext cx="4297680" cy="5118637"/>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228456" y="1377696"/>
            <a:ext cx="4297680" cy="5118637"/>
          </a:xfrm>
        </p:spPr>
        <p:txBody>
          <a:bodyPr/>
          <a:lstStyle>
            <a:lvl1pPr marL="0" indent="0">
              <a:buNone/>
              <a:defRPr/>
            </a:lvl1pPr>
          </a:lstStyle>
          <a:p>
            <a:pPr lvl="0"/>
            <a:endParaRPr lang="en-US"/>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258343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r>
              <a:rPr lang="en-US"/>
              <a:t>KDE: OAA: DAAS:2023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898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32705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63610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2027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68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r>
              <a:rPr lang="en-US"/>
              <a:t>KDE: OAA: DAAS:2023 Back to School Training</a:t>
            </a:r>
          </a:p>
        </p:txBody>
      </p:sp>
    </p:spTree>
    <p:extLst>
      <p:ext uri="{BB962C8B-B14F-4D97-AF65-F5344CB8AC3E}">
        <p14:creationId xmlns:p14="http://schemas.microsoft.com/office/powerpoint/2010/main" val="2582104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791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339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 y="25377"/>
            <a:ext cx="8908614" cy="925599"/>
          </a:xfrm>
        </p:spPr>
        <p:txBody>
          <a:bodyPr/>
          <a:lstStyle/>
          <a:p>
            <a:r>
              <a:rPr lang="en-US"/>
              <a:t>Click to edit Master title style</a:t>
            </a:r>
          </a:p>
        </p:txBody>
      </p:sp>
      <p:sp>
        <p:nvSpPr>
          <p:cNvPr id="5" name="Text Placeholder 4"/>
          <p:cNvSpPr>
            <a:spLocks noGrp="1"/>
          </p:cNvSpPr>
          <p:nvPr>
            <p:ph type="body" sz="quarter" idx="13"/>
          </p:nvPr>
        </p:nvSpPr>
        <p:spPr>
          <a:xfrm>
            <a:off x="243840" y="1060704"/>
            <a:ext cx="9500661" cy="5614071"/>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62847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endParaRPr lang="en-US"/>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endParaRPr lang="en-US"/>
          </a:p>
        </p:txBody>
      </p:sp>
    </p:spTree>
    <p:extLst>
      <p:ext uri="{BB962C8B-B14F-4D97-AF65-F5344CB8AC3E}">
        <p14:creationId xmlns:p14="http://schemas.microsoft.com/office/powerpoint/2010/main" val="2082208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endParaRPr lang="en-US"/>
          </a:p>
        </p:txBody>
      </p:sp>
      <p:sp>
        <p:nvSpPr>
          <p:cNvPr id="9" name="Content Placeholder 8"/>
          <p:cNvSpPr>
            <a:spLocks noGrp="1"/>
          </p:cNvSpPr>
          <p:nvPr>
            <p:ph sz="quarter" idx="12"/>
          </p:nvPr>
        </p:nvSpPr>
        <p:spPr>
          <a:xfrm>
            <a:off x="581634" y="1365504"/>
            <a:ext cx="9090025" cy="5309271"/>
          </a:xfrm>
        </p:spPr>
        <p:txBody>
          <a:bodyPr/>
          <a:lstStyle>
            <a:lvl1pPr marL="0" indent="0">
              <a:buNone/>
              <a:defRPr/>
            </a:lvl1pPr>
          </a:lstStyle>
          <a:p>
            <a:pPr lvl="0"/>
            <a:endParaRPr lang="en-US"/>
          </a:p>
        </p:txBody>
      </p:sp>
    </p:spTree>
    <p:extLst>
      <p:ext uri="{BB962C8B-B14F-4D97-AF65-F5344CB8AC3E}">
        <p14:creationId xmlns:p14="http://schemas.microsoft.com/office/powerpoint/2010/main" val="2409998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r>
              <a:rPr lang="en-US"/>
              <a:t>KDE: OAA: DAAS:2023 Back to School Training</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r>
              <a:rPr lang="en-US"/>
              <a:t>KDE: OAA: DAAS:2023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r>
              <a:rPr lang="en-US"/>
              <a:t>KDE: OAA: DAAS:2023 Back to School Training</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9" r:id="rId12"/>
    <p:sldLayoutId id="2147483694" r:id="rId13"/>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DAAS:2023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292520165"/>
      </p:ext>
    </p:extLst>
  </p:cSld>
  <p:clrMap bg1="lt1" tx1="dk1" bg2="lt2" tx2="dk2" accent1="accent1" accent2="accent2" accent3="accent3" accent4="accent4" accent5="accent5" accent6="accent6" hlink="hlink" folHlink="folHlink"/>
  <p:sldLayoutIdLst>
    <p:sldLayoutId id="2147483690" r:id="rId1"/>
    <p:sldLayoutId id="2147483663" r:id="rId2"/>
    <p:sldLayoutId id="2147483691" r:id="rId3"/>
    <p:sldLayoutId id="2147483692" r:id="rId4"/>
    <p:sldLayoutId id="2147483693"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0" r:id="rId12"/>
    <p:sldLayoutId id="2147483662" r:id="rId13"/>
    <p:sldLayoutId id="2147483664" r:id="rId14"/>
    <p:sldLayoutId id="2147483665" r:id="rId15"/>
    <p:sldLayoutId id="2147483666" r:id="rId16"/>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hyperlink" Target="https://portal.wida.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s://portal.wida.us/"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ky.gov/AA/Assessments/Pages/EL-Testing.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ortal.wida.us/"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www.wida-ams.us/Documents/Unsecure/Doc.aspx?id=9ca6f3e6-6982-4b52-a96d-3f3f136e2a11" TargetMode="External"/><Relationship Id="rId4" Type="http://schemas.openxmlformats.org/officeDocument/2006/relationships/hyperlink" Target="https://www.wida-ams.us/default.aspx?leapp=General+Inform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4.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s://wida.wisc.edu/memberships/consortium/k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ky.gov/AA/Assessments/Pages/EL-Testing.aspx" TargetMode="External"/><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hyperlink" Target="mailto:chris.williams@education.ky.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help@wida.us?subject=ACCESS%20for%20ELL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WIDA@datarecognitioncorp.com?subject=WIDA%20AM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ida.wisc.edu/"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mailto:chris.williams@education.ky.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ida.wisc.edu/about/news/everything-youve-ever-wanted-know-wida-screener-kindergarten?utm_campaign=WIDAWednesday&amp;utm_content=EverythingYouWantedToKnowScreenerKindergarten&amp;utm_medium=email&amp;utm_source=govdelivery"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hyperlink" Target="https://wida.wisc.edu/logi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s://wida.wisc.edu/resources?keys=&amp;field_type_target_id%5b247%5d=2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8004" y="309650"/>
            <a:ext cx="9099617" cy="3886200"/>
          </a:xfrm>
        </p:spPr>
        <p:txBody>
          <a:bodyPr rtlCol="0">
            <a:noAutofit/>
          </a:bodyPr>
          <a:lstStyle/>
          <a:p>
            <a:pPr>
              <a:defRPr/>
            </a:pPr>
            <a:r>
              <a:rPr lang="en-US" sz="4000"/>
              <a:t>WIDA Screener for Kindergarten, WIDA Online Screener/ ACCESS For </a:t>
            </a:r>
            <a:r>
              <a:rPr lang="en-US" sz="4000" err="1"/>
              <a:t>ELLs®</a:t>
            </a:r>
            <a:r>
              <a:rPr lang="en-US" sz="4000"/>
              <a:t> </a:t>
            </a:r>
            <a:r>
              <a:rPr lang="en-US" sz="4000" err="1"/>
              <a:t>and</a:t>
            </a:r>
            <a:r>
              <a:rPr lang="en-US" sz="4000"/>
              <a:t> User Accounts</a:t>
            </a:r>
            <a:br>
              <a:rPr lang="en-US" sz="4000"/>
            </a:br>
            <a:br>
              <a:rPr lang="en-US" sz="4000"/>
            </a:br>
            <a:r>
              <a:rPr lang="en-US" sz="4000"/>
              <a:t>Username, Passwords and Online Quizzes</a:t>
            </a:r>
          </a:p>
        </p:txBody>
      </p:sp>
      <p:sp>
        <p:nvSpPr>
          <p:cNvPr id="3" name="Subtitle 2"/>
          <p:cNvSpPr>
            <a:spLocks noGrp="1"/>
          </p:cNvSpPr>
          <p:nvPr>
            <p:ph type="subTitle" idx="1"/>
          </p:nvPr>
        </p:nvSpPr>
        <p:spPr>
          <a:xfrm>
            <a:off x="2781144" y="4580538"/>
            <a:ext cx="8230870" cy="862013"/>
          </a:xfrm>
        </p:spPr>
        <p:txBody>
          <a:bodyPr rtlCol="0">
            <a:normAutofit lnSpcReduction="10000"/>
          </a:bodyPr>
          <a:lstStyle/>
          <a:p>
            <a:pPr algn="r" eaLnBrk="1" fontAlgn="auto" hangingPunct="1">
              <a:spcAft>
                <a:spcPts val="0"/>
              </a:spcAft>
              <a:buClr>
                <a:schemeClr val="bg2">
                  <a:lumMod val="40000"/>
                  <a:lumOff val="60000"/>
                </a:schemeClr>
              </a:buClr>
              <a:buFont typeface="Wingdings 3" charset="2"/>
              <a:buNone/>
              <a:defRPr/>
            </a:pPr>
            <a:r>
              <a:rPr lang="en-US" sz="2400" cap="none">
                <a:solidFill>
                  <a:schemeClr val="tx1"/>
                </a:solidFill>
              </a:rPr>
              <a:t>Chris Williams, Program Consultant</a:t>
            </a:r>
          </a:p>
          <a:p>
            <a:pPr algn="r" eaLnBrk="1" fontAlgn="auto" hangingPunct="1">
              <a:spcAft>
                <a:spcPts val="0"/>
              </a:spcAft>
              <a:buClr>
                <a:schemeClr val="bg2">
                  <a:lumMod val="40000"/>
                  <a:lumOff val="60000"/>
                </a:schemeClr>
              </a:buClr>
              <a:buFont typeface="Wingdings 3" charset="2"/>
              <a:buNone/>
              <a:defRPr/>
            </a:pPr>
            <a:r>
              <a:rPr lang="en-US" sz="2400" cap="none">
                <a:solidFill>
                  <a:schemeClr val="tx1"/>
                </a:solidFill>
              </a:rPr>
              <a:t>Division of Assessment and Accountability Support</a:t>
            </a:r>
          </a:p>
        </p:txBody>
      </p:sp>
      <p:sp>
        <p:nvSpPr>
          <p:cNvPr id="6" name="Slide Number Placeholder 5"/>
          <p:cNvSpPr>
            <a:spLocks noGrp="1"/>
          </p:cNvSpPr>
          <p:nvPr>
            <p:ph type="sldNum" sz="quarter" idx="12"/>
          </p:nvPr>
        </p:nvSpPr>
        <p:spPr>
          <a:xfrm>
            <a:off x="10716237" y="6431887"/>
            <a:ext cx="2743200" cy="365125"/>
          </a:xfrm>
        </p:spPr>
        <p:txBody>
          <a:bodyPr/>
          <a:lstStyle/>
          <a:p>
            <a:pPr>
              <a:defRPr/>
            </a:pPr>
            <a:fld id="{62A75698-6389-4856-817D-CCC9441015FB}" type="slidenum">
              <a:rPr lang="en-US" sz="1200">
                <a:solidFill>
                  <a:schemeClr val="tx1"/>
                </a:solidFill>
              </a:rPr>
              <a:pPr>
                <a:defRPr/>
              </a:pPr>
              <a:t>1</a:t>
            </a:fld>
            <a:endParaRPr lang="en-US" sz="1200">
              <a:solidFill>
                <a:schemeClr val="tx1"/>
              </a:solidFill>
            </a:endParaRPr>
          </a:p>
        </p:txBody>
      </p:sp>
    </p:spTree>
    <p:extLst>
      <p:ext uri="{BB962C8B-B14F-4D97-AF65-F5344CB8AC3E}">
        <p14:creationId xmlns:p14="http://schemas.microsoft.com/office/powerpoint/2010/main" val="2327086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2E2D-7A73-2CAD-A548-344DE542CB21}"/>
              </a:ext>
            </a:extLst>
          </p:cNvPr>
          <p:cNvSpPr>
            <a:spLocks noGrp="1"/>
          </p:cNvSpPr>
          <p:nvPr>
            <p:ph type="title"/>
          </p:nvPr>
        </p:nvSpPr>
        <p:spPr/>
        <p:txBody>
          <a:bodyPr/>
          <a:lstStyle/>
          <a:p>
            <a:r>
              <a:rPr lang="en-US"/>
              <a:t>WIDA Screener Manuals</a:t>
            </a:r>
          </a:p>
        </p:txBody>
      </p:sp>
      <p:pic>
        <p:nvPicPr>
          <p:cNvPr id="4" name="Picture 4" descr="The screenshot of the front cover of the WIDA Screener Online TAM.">
            <a:extLst>
              <a:ext uri="{FF2B5EF4-FFF2-40B4-BE49-F238E27FC236}">
                <a16:creationId xmlns:a16="http://schemas.microsoft.com/office/drawing/2014/main" id="{F3C2FFB8-1FF8-AD4C-DAD2-5968704FF3CA}"/>
              </a:ext>
            </a:extLst>
          </p:cNvPr>
          <p:cNvPicPr>
            <a:picLocks noChangeAspect="1"/>
          </p:cNvPicPr>
          <p:nvPr/>
        </p:nvPicPr>
        <p:blipFill>
          <a:blip r:embed="rId2"/>
          <a:stretch>
            <a:fillRect/>
          </a:stretch>
        </p:blipFill>
        <p:spPr>
          <a:xfrm>
            <a:off x="404586" y="1577825"/>
            <a:ext cx="4232729" cy="3897804"/>
          </a:xfrm>
          <a:prstGeom prst="rect">
            <a:avLst/>
          </a:prstGeom>
        </p:spPr>
      </p:pic>
      <p:pic>
        <p:nvPicPr>
          <p:cNvPr id="5" name="Picture 5" descr="The screenshot of the front cover of the WIDA Screener for Kindergarten TAM.">
            <a:extLst>
              <a:ext uri="{FF2B5EF4-FFF2-40B4-BE49-F238E27FC236}">
                <a16:creationId xmlns:a16="http://schemas.microsoft.com/office/drawing/2014/main" id="{E4E73B81-B218-0559-CBF7-536FEFA1BD11}"/>
              </a:ext>
            </a:extLst>
          </p:cNvPr>
          <p:cNvPicPr>
            <a:picLocks noChangeAspect="1"/>
          </p:cNvPicPr>
          <p:nvPr/>
        </p:nvPicPr>
        <p:blipFill>
          <a:blip r:embed="rId3"/>
          <a:stretch>
            <a:fillRect/>
          </a:stretch>
        </p:blipFill>
        <p:spPr>
          <a:xfrm>
            <a:off x="4637315" y="1793902"/>
            <a:ext cx="4043680" cy="3752948"/>
          </a:xfrm>
          <a:prstGeom prst="rect">
            <a:avLst/>
          </a:prstGeom>
        </p:spPr>
      </p:pic>
      <p:sp>
        <p:nvSpPr>
          <p:cNvPr id="3" name="TextBox 2">
            <a:extLst>
              <a:ext uri="{FF2B5EF4-FFF2-40B4-BE49-F238E27FC236}">
                <a16:creationId xmlns:a16="http://schemas.microsoft.com/office/drawing/2014/main" id="{9693C965-4E83-E4CE-BF25-76C80A4AF719}"/>
              </a:ext>
            </a:extLst>
          </p:cNvPr>
          <p:cNvSpPr txBox="1"/>
          <p:nvPr/>
        </p:nvSpPr>
        <p:spPr>
          <a:xfrm>
            <a:off x="8870044" y="1577825"/>
            <a:ext cx="2847521" cy="923330"/>
          </a:xfrm>
          <a:prstGeom prst="rect">
            <a:avLst/>
          </a:prstGeom>
          <a:noFill/>
        </p:spPr>
        <p:txBody>
          <a:bodyPr wrap="square" rtlCol="0">
            <a:spAutoFit/>
          </a:bodyPr>
          <a:lstStyle/>
          <a:p>
            <a:r>
              <a:rPr lang="en-US">
                <a:hlinkClick r:id="rId4"/>
              </a:rPr>
              <a:t>WIDA Screener Manuals</a:t>
            </a:r>
            <a:r>
              <a:rPr lang="en-US"/>
              <a:t> can be viewed on the WIDA Portal. </a:t>
            </a:r>
          </a:p>
        </p:txBody>
      </p:sp>
    </p:spTree>
    <p:extLst>
      <p:ext uri="{BB962C8B-B14F-4D97-AF65-F5344CB8AC3E}">
        <p14:creationId xmlns:p14="http://schemas.microsoft.com/office/powerpoint/2010/main" val="373433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1CD2-61F0-D38D-7901-14BA5E23BC9C}"/>
              </a:ext>
            </a:extLst>
          </p:cNvPr>
          <p:cNvSpPr>
            <a:spLocks noGrp="1"/>
          </p:cNvSpPr>
          <p:nvPr>
            <p:ph type="title"/>
          </p:nvPr>
        </p:nvSpPr>
        <p:spPr/>
        <p:txBody>
          <a:bodyPr/>
          <a:lstStyle/>
          <a:p>
            <a:r>
              <a:rPr lang="en-US"/>
              <a:t>WIDA Secure Portal</a:t>
            </a:r>
          </a:p>
        </p:txBody>
      </p:sp>
      <p:sp>
        <p:nvSpPr>
          <p:cNvPr id="3" name="Text Placeholder 2">
            <a:extLst>
              <a:ext uri="{FF2B5EF4-FFF2-40B4-BE49-F238E27FC236}">
                <a16:creationId xmlns:a16="http://schemas.microsoft.com/office/drawing/2014/main" id="{0DF25082-7E51-4E66-F317-A7645349CC75}"/>
              </a:ext>
            </a:extLst>
          </p:cNvPr>
          <p:cNvSpPr>
            <a:spLocks noGrp="1"/>
          </p:cNvSpPr>
          <p:nvPr>
            <p:ph type="body" idx="1"/>
          </p:nvPr>
        </p:nvSpPr>
        <p:spPr/>
        <p:txBody>
          <a:bodyPr vert="horz" lIns="91440" tIns="45720" rIns="91440" bIns="45720" rtlCol="0" anchor="t">
            <a:normAutofit/>
          </a:bodyPr>
          <a:lstStyle/>
          <a:p>
            <a:r>
              <a:rPr lang="en-US"/>
              <a:t>Assessment training courses and quizzes</a:t>
            </a:r>
          </a:p>
        </p:txBody>
      </p:sp>
    </p:spTree>
    <p:extLst>
      <p:ext uri="{BB962C8B-B14F-4D97-AF65-F5344CB8AC3E}">
        <p14:creationId xmlns:p14="http://schemas.microsoft.com/office/powerpoint/2010/main" val="212167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IDA Secure Portal is the title slide.">
            <a:extLst>
              <a:ext uri="{FF2B5EF4-FFF2-40B4-BE49-F238E27FC236}">
                <a16:creationId xmlns:a16="http://schemas.microsoft.com/office/drawing/2014/main" id="{786D39EF-422A-43D7-A779-129BEC22B8B5}"/>
              </a:ext>
            </a:extLst>
          </p:cNvPr>
          <p:cNvSpPr>
            <a:spLocks noGrp="1"/>
          </p:cNvSpPr>
          <p:nvPr>
            <p:ph type="title"/>
          </p:nvPr>
        </p:nvSpPr>
        <p:spPr>
          <a:xfrm>
            <a:off x="225506" y="-127150"/>
            <a:ext cx="8596668" cy="1320800"/>
          </a:xfrm>
        </p:spPr>
        <p:txBody>
          <a:bodyPr/>
          <a:lstStyle/>
          <a:p>
            <a:r>
              <a:rPr lang="en-US"/>
              <a:t>WIDA Secure Portal cont’d</a:t>
            </a:r>
          </a:p>
        </p:txBody>
      </p:sp>
      <p:sp>
        <p:nvSpPr>
          <p:cNvPr id="3" name="Text Placeholder 2" descr="Assessment Training&#10;Professional Learning&#10;Webinars&#10;Resources&#10; are what can be found under the WIDA Secure Portal.">
            <a:extLst>
              <a:ext uri="{FF2B5EF4-FFF2-40B4-BE49-F238E27FC236}">
                <a16:creationId xmlns:a16="http://schemas.microsoft.com/office/drawing/2014/main" id="{E755EFA1-15FF-411A-BFC1-E16803B95ED2}"/>
              </a:ext>
            </a:extLst>
          </p:cNvPr>
          <p:cNvSpPr>
            <a:spLocks noGrp="1"/>
          </p:cNvSpPr>
          <p:nvPr>
            <p:ph type="body" sz="quarter" idx="13"/>
          </p:nvPr>
        </p:nvSpPr>
        <p:spPr>
          <a:xfrm>
            <a:off x="129888" y="1009688"/>
            <a:ext cx="7318766" cy="1506081"/>
          </a:xfrm>
        </p:spPr>
        <p:txBody>
          <a:bodyPr>
            <a:normAutofit fontScale="77500" lnSpcReduction="20000"/>
          </a:bodyPr>
          <a:lstStyle/>
          <a:p>
            <a:pPr marL="285750" indent="-285750"/>
            <a:r>
              <a:rPr lang="en-US" sz="2000">
                <a:hlinkClick r:id="rId3"/>
              </a:rPr>
              <a:t>WIDA Secure Portal</a:t>
            </a:r>
            <a:endParaRPr lang="en-US" sz="2000"/>
          </a:p>
          <a:p>
            <a:pPr marL="285750" indent="-285750"/>
            <a:r>
              <a:rPr lang="en-US" sz="2000"/>
              <a:t>Assessment Training</a:t>
            </a:r>
          </a:p>
          <a:p>
            <a:pPr marL="285750" indent="-285750"/>
            <a:r>
              <a:rPr lang="en-US" sz="2000"/>
              <a:t>Professional Learning</a:t>
            </a:r>
          </a:p>
          <a:p>
            <a:pPr marL="285750" indent="-285750"/>
            <a:r>
              <a:rPr lang="en-US" sz="2000"/>
              <a:t>Webinars</a:t>
            </a:r>
          </a:p>
          <a:p>
            <a:pPr marL="285750" indent="-285750"/>
            <a:r>
              <a:rPr lang="en-US" sz="2000"/>
              <a:t>Resources</a:t>
            </a:r>
          </a:p>
          <a:p>
            <a:pPr marL="285750" indent="-285750"/>
            <a:endParaRPr lang="en-US" sz="2000"/>
          </a:p>
          <a:p>
            <a:pPr marL="0" indent="0">
              <a:buNone/>
            </a:pPr>
            <a:endParaRPr lang="en-US" sz="2000"/>
          </a:p>
          <a:p>
            <a:pPr marL="285750" indent="-285750"/>
            <a:endParaRPr lang="en-US" sz="2000"/>
          </a:p>
          <a:p>
            <a:pPr marL="0" indent="0">
              <a:buNone/>
            </a:pPr>
            <a:endParaRPr lang="en-US" sz="2000"/>
          </a:p>
          <a:p>
            <a:endParaRPr lang="en-US"/>
          </a:p>
          <a:p>
            <a:endParaRPr lang="en-US"/>
          </a:p>
          <a:p>
            <a:endParaRPr lang="en-US"/>
          </a:p>
          <a:p>
            <a:endParaRPr lang="en-US"/>
          </a:p>
          <a:p>
            <a:pPr marL="0" indent="0">
              <a:buNone/>
            </a:pPr>
            <a:endParaRPr lang="en-US"/>
          </a:p>
          <a:p>
            <a:pPr marL="0" indent="0">
              <a:buNone/>
            </a:pPr>
            <a:endParaRPr lang="en-US"/>
          </a:p>
        </p:txBody>
      </p:sp>
      <p:sp>
        <p:nvSpPr>
          <p:cNvPr id="5" name="Content Placeholder 8" descr="Users will continue to see courses, webinars, and resources based on permissions.&#10;If a user has been given access to professional learning courses only, they will not see the assessment training category— nor any resources tagged solely to assessment training.&#10;Users will be able to update their own personal information.&#10;">
            <a:extLst>
              <a:ext uri="{FF2B5EF4-FFF2-40B4-BE49-F238E27FC236}">
                <a16:creationId xmlns:a16="http://schemas.microsoft.com/office/drawing/2014/main" id="{1E19CC29-2E48-463E-986D-A6149552F599}"/>
              </a:ext>
            </a:extLst>
          </p:cNvPr>
          <p:cNvSpPr txBox="1">
            <a:spLocks/>
          </p:cNvSpPr>
          <p:nvPr/>
        </p:nvSpPr>
        <p:spPr>
          <a:xfrm>
            <a:off x="239963" y="2525844"/>
            <a:ext cx="5745962" cy="3025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9pPr>
          </a:lstStyle>
          <a:p>
            <a:pPr marL="285750" indent="-285750">
              <a:buFont typeface="Arial" panose="020B0604020202020204" pitchFamily="34" charset="0"/>
              <a:buChar char="•"/>
            </a:pPr>
            <a:r>
              <a:rPr lang="en-US" sz="2000"/>
              <a:t>Users will continue to see courses, webinars, and resources based on permissions.</a:t>
            </a:r>
          </a:p>
          <a:p>
            <a:pPr marL="285750" indent="-285750">
              <a:buFont typeface="Arial" panose="020B0604020202020204" pitchFamily="34" charset="0"/>
              <a:buChar char="•"/>
            </a:pPr>
            <a:r>
              <a:rPr lang="en-US" sz="2000"/>
              <a:t>If a user has been given access to professional learning courses only, they will not see the assessment training category— nor any resources tagged solely to assessment training.</a:t>
            </a:r>
          </a:p>
          <a:p>
            <a:pPr marL="285750" indent="-285750">
              <a:buFont typeface="Arial" panose="020B0604020202020204" pitchFamily="34" charset="0"/>
              <a:buChar char="•"/>
            </a:pPr>
            <a:r>
              <a:rPr lang="en-US" sz="2000"/>
              <a:t>Users will be able to update their own personal information.</a:t>
            </a:r>
          </a:p>
          <a:p>
            <a:pPr marL="285750" indent="-285750">
              <a:buFont typeface="Arial" panose="020B0604020202020204" pitchFamily="34" charset="0"/>
              <a:buChar char="•"/>
            </a:pPr>
            <a:endParaRPr lang="en-US" sz="2000"/>
          </a:p>
        </p:txBody>
      </p:sp>
      <p:pic>
        <p:nvPicPr>
          <p:cNvPr id="6" name="Picture 5" descr="The training courses for ACCESS for ELLs paper and online tests are updated each year to reflect accurate test preparation and administration procedures and policies.  &#10;&#10;These modules are accessible after logging in to the WIDA website, entering My Account and Secure Portal, and selecting the applicable training course component. Each training module will appear with a brief description of its contents. &#10;&#10;In addition to training tutorials, each training course will contain key resources for preparation for the selected assessment. &#10;&#10;In order to become certified to coordinate or administer any component of ACCESS for ELLs  you must complete specific training requirements within the ACCESS  Training Course annually.  Go to https://wida.wisc.edu/ and log in to My Account and Secure Portal using your WIDA username and password. Then click on the assessment trainings you will administer: Kindergarten, Alternate, Paper, Online, Speaking, Writing. &#10;&#10;">
            <a:extLst>
              <a:ext uri="{FF2B5EF4-FFF2-40B4-BE49-F238E27FC236}">
                <a16:creationId xmlns:a16="http://schemas.microsoft.com/office/drawing/2014/main" id="{D4698207-A812-46D0-989F-B9455DD5C5A9}"/>
              </a:ext>
            </a:extLst>
          </p:cNvPr>
          <p:cNvPicPr>
            <a:picLocks noChangeAspect="1"/>
          </p:cNvPicPr>
          <p:nvPr/>
        </p:nvPicPr>
        <p:blipFill rotWithShape="1">
          <a:blip r:embed="rId4"/>
          <a:srcRect r="3" b="10019"/>
          <a:stretch/>
        </p:blipFill>
        <p:spPr>
          <a:xfrm>
            <a:off x="6849338" y="289340"/>
            <a:ext cx="4748383" cy="3749366"/>
          </a:xfrm>
          <a:prstGeom prst="rect">
            <a:avLst/>
          </a:prstGeom>
          <a:noFill/>
          <a:ln>
            <a:solidFill>
              <a:schemeClr val="tx1"/>
            </a:solid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6CDD03C-9515-60C2-072A-8CE7D79364E1}"/>
              </a:ext>
            </a:extLst>
          </p:cNvPr>
          <p:cNvSpPr txBox="1"/>
          <p:nvPr/>
        </p:nvSpPr>
        <p:spPr>
          <a:xfrm>
            <a:off x="6003559" y="3964386"/>
            <a:ext cx="6165130" cy="1754326"/>
          </a:xfrm>
          <a:prstGeom prst="rect">
            <a:avLst/>
          </a:prstGeom>
          <a:noFill/>
        </p:spPr>
        <p:txBody>
          <a:bodyPr wrap="square">
            <a:spAutoFit/>
          </a:bodyPr>
          <a:lstStyle/>
          <a:p>
            <a:pPr>
              <a:defRPr/>
            </a:pPr>
            <a:r>
              <a:rPr lang="en-US" sz="1800">
                <a:latin typeface="Arial" panose="020B0604020202020204" pitchFamily="34" charset="0"/>
                <a:ea typeface="ＭＳ Ｐゴシック" panose="020B0600070205080204" pitchFamily="34" charset="-128"/>
                <a:cs typeface="Times New Roman" panose="02020603050405020304" pitchFamily="18" charset="0"/>
              </a:rPr>
              <a:t>Test Administrators are provided a login to the WIDA Secure Portal (must be added to the google form that the District Assessment Coordinator (DAC) has) to:</a:t>
            </a:r>
          </a:p>
          <a:p>
            <a:pPr marL="285750" indent="-285750">
              <a:buFont typeface="Arial" panose="020B0604020202020204" pitchFamily="34" charset="0"/>
              <a:buChar char="•"/>
              <a:defRPr/>
            </a:pPr>
            <a:r>
              <a:rPr lang="en-US" sz="1800">
                <a:latin typeface="Arial" panose="020B0604020202020204" pitchFamily="34" charset="0"/>
                <a:ea typeface="ＭＳ Ｐゴシック" panose="020B0600070205080204" pitchFamily="34" charset="-128"/>
                <a:cs typeface="Times New Roman" panose="02020603050405020304" pitchFamily="18" charset="0"/>
              </a:rPr>
              <a:t>Access the training course and quiz specific to the assessment(s) </a:t>
            </a:r>
          </a:p>
          <a:p>
            <a:pPr marL="285750" indent="-285750">
              <a:buFont typeface="Arial" panose="020B0604020202020204" pitchFamily="34" charset="0"/>
              <a:buChar char="•"/>
              <a:defRPr/>
            </a:pPr>
            <a:r>
              <a:rPr lang="en-US" sz="1800">
                <a:latin typeface="Arial" panose="020B0604020202020204" pitchFamily="34" charset="0"/>
                <a:ea typeface="ＭＳ Ｐゴシック" panose="020B0600070205080204" pitchFamily="34" charset="-128"/>
                <a:cs typeface="Times New Roman" panose="02020603050405020304" pitchFamily="18" charset="0"/>
              </a:rPr>
              <a:t>Manage User Account </a:t>
            </a:r>
          </a:p>
        </p:txBody>
      </p:sp>
    </p:spTree>
    <p:extLst>
      <p:ext uri="{BB962C8B-B14F-4D97-AF65-F5344CB8AC3E}">
        <p14:creationId xmlns:p14="http://schemas.microsoft.com/office/powerpoint/2010/main" val="2856671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4325-1CE5-9056-D263-D7A6DE2000F2}"/>
              </a:ext>
            </a:extLst>
          </p:cNvPr>
          <p:cNvSpPr>
            <a:spLocks noGrp="1"/>
          </p:cNvSpPr>
          <p:nvPr>
            <p:ph type="title"/>
          </p:nvPr>
        </p:nvSpPr>
        <p:spPr>
          <a:xfrm>
            <a:off x="241888" y="41752"/>
            <a:ext cx="8596668" cy="1320800"/>
          </a:xfrm>
        </p:spPr>
        <p:txBody>
          <a:bodyPr/>
          <a:lstStyle/>
          <a:p>
            <a:r>
              <a:rPr lang="en-US"/>
              <a:t>Assessment Training</a:t>
            </a:r>
          </a:p>
        </p:txBody>
      </p:sp>
      <p:pic>
        <p:nvPicPr>
          <p:cNvPr id="4" name="Content Placeholder 5" descr="Alternate ACCESS for ELLs: Administration and Scoring is the first course listed under Assessment Training. Select “Course Details.”&#10;&#10;Then click the button for “enroll now.” Then you will see a pop-up asking if your want to be enrolled in the course. &#10;&#10;Please select “Confirm.”&#10;After you have enrolled, then you will see the option of Enter Course on this page. &#10;">
            <a:extLst>
              <a:ext uri="{FF2B5EF4-FFF2-40B4-BE49-F238E27FC236}">
                <a16:creationId xmlns:a16="http://schemas.microsoft.com/office/drawing/2014/main" id="{692C8819-953B-8153-AE80-EDD1205F8996}"/>
              </a:ext>
            </a:extLst>
          </p:cNvPr>
          <p:cNvPicPr>
            <a:picLocks noGrp="1" noChangeAspect="1"/>
          </p:cNvPicPr>
          <p:nvPr>
            <p:ph idx="1"/>
          </p:nvPr>
        </p:nvPicPr>
        <p:blipFill>
          <a:blip r:embed="rId2"/>
          <a:stretch>
            <a:fillRect/>
          </a:stretch>
        </p:blipFill>
        <p:spPr>
          <a:xfrm>
            <a:off x="1085424" y="1351187"/>
            <a:ext cx="6552192" cy="4570153"/>
          </a:xfrm>
          <a:noFill/>
          <a:ln>
            <a:solidFill>
              <a:schemeClr val="tx1"/>
            </a:solidFill>
          </a:ln>
        </p:spPr>
      </p:pic>
      <p:pic>
        <p:nvPicPr>
          <p:cNvPr id="5" name="Content Placeholder 5" descr="Alternate ACCESS for ELLs: Administration and Scoring is the first course listed under Assessment Training. Select “Course Details.”&#10;&#10;Then click the button for “enroll now.” Then you will see a pop-up asking if your want to be enrolled in the course. &#10;&#10;Please select “Confirm.”&#10;After you have enrolled, then you will see the option of Enter Course on this page. &#10;">
            <a:extLst>
              <a:ext uri="{FF2B5EF4-FFF2-40B4-BE49-F238E27FC236}">
                <a16:creationId xmlns:a16="http://schemas.microsoft.com/office/drawing/2014/main" id="{2B50BDCD-EFAC-AA72-F334-1542331CCB37}"/>
              </a:ext>
            </a:extLst>
          </p:cNvPr>
          <p:cNvPicPr>
            <a:picLocks noChangeAspect="1"/>
          </p:cNvPicPr>
          <p:nvPr/>
        </p:nvPicPr>
        <p:blipFill>
          <a:blip r:embed="rId2"/>
          <a:stretch>
            <a:fillRect/>
          </a:stretch>
        </p:blipFill>
        <p:spPr>
          <a:xfrm>
            <a:off x="1877904" y="1143923"/>
            <a:ext cx="6552192" cy="4570153"/>
          </a:xfrm>
          <a:prstGeom prst="rect">
            <a:avLst/>
          </a:prstGeom>
          <a:noFill/>
          <a:ln>
            <a:solidFill>
              <a:schemeClr val="tx1"/>
            </a:solidFill>
          </a:ln>
        </p:spPr>
      </p:pic>
    </p:spTree>
    <p:extLst>
      <p:ext uri="{BB962C8B-B14F-4D97-AF65-F5344CB8AC3E}">
        <p14:creationId xmlns:p14="http://schemas.microsoft.com/office/powerpoint/2010/main" val="134055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descr="This is the title slide" title="ACESS For ELLs Training Course"/>
          <p:cNvSpPr>
            <a:spLocks noGrp="1"/>
          </p:cNvSpPr>
          <p:nvPr>
            <p:ph type="title" idx="4294967295"/>
          </p:nvPr>
        </p:nvSpPr>
        <p:spPr>
          <a:xfrm>
            <a:off x="104246" y="213154"/>
            <a:ext cx="10252075" cy="987425"/>
          </a:xfrm>
          <a:prstGeom prst="rect">
            <a:avLst/>
          </a:prstGeom>
        </p:spPr>
        <p:txBody>
          <a:bodyPr/>
          <a:lstStyle/>
          <a:p>
            <a:pPr eaLnBrk="1" hangingPunct="1"/>
            <a:r>
              <a:rPr lang="en-US" altLang="en-US" sz="4000"/>
              <a:t>ACCESS for ELLs® Training Course</a:t>
            </a:r>
          </a:p>
        </p:txBody>
      </p:sp>
      <p:sp>
        <p:nvSpPr>
          <p:cNvPr id="9" name="Content Placeholder 2">
            <a:extLst>
              <a:ext uri="{FF2B5EF4-FFF2-40B4-BE49-F238E27FC236}">
                <a16:creationId xmlns:a16="http://schemas.microsoft.com/office/drawing/2014/main" id="{FBD16F70-37A5-49F6-A0E1-21B9A089C5BA}"/>
              </a:ext>
            </a:extLst>
          </p:cNvPr>
          <p:cNvSpPr txBox="1">
            <a:spLocks/>
          </p:cNvSpPr>
          <p:nvPr/>
        </p:nvSpPr>
        <p:spPr>
          <a:xfrm>
            <a:off x="331197" y="1158314"/>
            <a:ext cx="8203204" cy="435133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The following courses will be available under Assessment Training (depending on user permission):</a:t>
            </a:r>
          </a:p>
          <a:p>
            <a:r>
              <a:rPr lang="en-US"/>
              <a:t>Kindergarten ACCESS for ELLs: Administration and Scoring</a:t>
            </a:r>
          </a:p>
          <a:p>
            <a:r>
              <a:rPr lang="en-US"/>
              <a:t>Alternate ACCESS for ELLs: Administration and Scoring and Field Test</a:t>
            </a:r>
          </a:p>
          <a:p>
            <a:r>
              <a:rPr lang="en-US"/>
              <a:t>Paper ACCESS for ELLs: Administration </a:t>
            </a:r>
          </a:p>
          <a:p>
            <a:r>
              <a:rPr lang="en-US"/>
              <a:t>Online ACCESS for ELLs: Administration </a:t>
            </a:r>
          </a:p>
          <a:p>
            <a:r>
              <a:rPr lang="en-US"/>
              <a:t>Speaking for Grades 1-5: Scoring Paper ACCESS and WIDA Screener</a:t>
            </a:r>
          </a:p>
          <a:p>
            <a:r>
              <a:rPr lang="en-US"/>
              <a:t>Speaking for Grades 6-12: Scoring Paper ACCESS and WIDA Screener</a:t>
            </a:r>
          </a:p>
          <a:p>
            <a:r>
              <a:rPr lang="en-US"/>
              <a:t>Writing for Grades 1-5: Scoring WIDA Screener</a:t>
            </a:r>
          </a:p>
          <a:p>
            <a:r>
              <a:rPr lang="en-US"/>
              <a:t>Writing for Grades 6-12: Scoring WIDA Screener</a:t>
            </a:r>
          </a:p>
          <a:p>
            <a:r>
              <a:rPr lang="en-US"/>
              <a:t>WIDA Screener Online: Administration </a:t>
            </a:r>
          </a:p>
          <a:p>
            <a:r>
              <a:rPr lang="en-US"/>
              <a:t>WIDA Screener Paper: Administration</a:t>
            </a:r>
          </a:p>
          <a:p>
            <a:r>
              <a:rPr lang="en-US"/>
              <a:t>WIDA Screener for Kindergarten: Administration and Scoring</a:t>
            </a:r>
          </a:p>
        </p:txBody>
      </p:sp>
      <p:sp>
        <p:nvSpPr>
          <p:cNvPr id="12" name="Rectangle 11">
            <a:extLst>
              <a:ext uri="{FF2B5EF4-FFF2-40B4-BE49-F238E27FC236}">
                <a16:creationId xmlns:a16="http://schemas.microsoft.com/office/drawing/2014/main" id="{75223727-8BF8-4963-B5A0-AB645922CEE9}"/>
              </a:ext>
            </a:extLst>
          </p:cNvPr>
          <p:cNvSpPr/>
          <p:nvPr/>
        </p:nvSpPr>
        <p:spPr>
          <a:xfrm>
            <a:off x="8209934" y="1061884"/>
            <a:ext cx="3796137" cy="3884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a:t>Annual training certifications are required every year for test administrators prior to Screener or ACCESS for ELLs  testing.</a:t>
            </a:r>
          </a:p>
          <a:p>
            <a:pPr marL="285750" indent="-285750">
              <a:buFont typeface="Arial" panose="020B0604020202020204" pitchFamily="34" charset="0"/>
              <a:buChar char="•"/>
            </a:pPr>
            <a:r>
              <a:rPr lang="en-US"/>
              <a:t>Those were reset this year on Sept. 1 instead of July 1 for ACCESS for ELLs, but WIDA Screeners quizzes were available July 1. The quizzes will be available for the test administrator to retake for the current year ACCESS for ELLs Testing Cycle.</a:t>
            </a:r>
          </a:p>
        </p:txBody>
      </p:sp>
      <p:sp>
        <p:nvSpPr>
          <p:cNvPr id="5" name="Slide Number Placeholder 4"/>
          <p:cNvSpPr>
            <a:spLocks noGrp="1"/>
          </p:cNvSpPr>
          <p:nvPr>
            <p:ph type="sldNum" sz="quarter" idx="10"/>
          </p:nvPr>
        </p:nvSpPr>
        <p:spPr>
          <a:xfrm>
            <a:off x="6999673" y="6412319"/>
            <a:ext cx="683339" cy="365125"/>
          </a:xfrm>
        </p:spPr>
        <p:txBody>
          <a:bodyPr/>
          <a:lstStyle/>
          <a:p>
            <a:pPr>
              <a:defRPr/>
            </a:pPr>
            <a:fld id="{3C3D6338-2482-426E-B068-0DC5B9F9ED38}" type="slidenum">
              <a:rPr lang="en-US" sz="1200">
                <a:solidFill>
                  <a:schemeClr val="bg2"/>
                </a:solidFill>
              </a:rPr>
              <a:pPr>
                <a:defRPr/>
              </a:pPr>
              <a:t>14</a:t>
            </a:fld>
            <a:endParaRPr lang="en-US" sz="1200">
              <a:solidFill>
                <a:schemeClr val="bg2"/>
              </a:solidFill>
            </a:endParaRPr>
          </a:p>
        </p:txBody>
      </p:sp>
    </p:spTree>
    <p:extLst>
      <p:ext uri="{BB962C8B-B14F-4D97-AF65-F5344CB8AC3E}">
        <p14:creationId xmlns:p14="http://schemas.microsoft.com/office/powerpoint/2010/main" val="3195007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08ACC9-57B5-E794-35E8-3F54F7AFDFDE}"/>
              </a:ext>
            </a:extLst>
          </p:cNvPr>
          <p:cNvSpPr>
            <a:spLocks noGrp="1"/>
          </p:cNvSpPr>
          <p:nvPr>
            <p:ph type="title"/>
          </p:nvPr>
        </p:nvSpPr>
        <p:spPr/>
        <p:txBody>
          <a:bodyPr/>
          <a:lstStyle/>
          <a:p>
            <a:r>
              <a:rPr lang="en-US"/>
              <a:t>Test Administration Roles</a:t>
            </a:r>
          </a:p>
        </p:txBody>
      </p:sp>
      <p:sp>
        <p:nvSpPr>
          <p:cNvPr id="4" name="Text Placeholder 3">
            <a:extLst>
              <a:ext uri="{FF2B5EF4-FFF2-40B4-BE49-F238E27FC236}">
                <a16:creationId xmlns:a16="http://schemas.microsoft.com/office/drawing/2014/main" id="{B0C120A1-EB9E-9DFC-97AB-91F6C21ABD34}"/>
              </a:ext>
            </a:extLst>
          </p:cNvPr>
          <p:cNvSpPr>
            <a:spLocks noGrp="1"/>
          </p:cNvSpPr>
          <p:nvPr>
            <p:ph type="body" idx="1"/>
          </p:nvPr>
        </p:nvSpPr>
        <p:spPr/>
        <p:txBody>
          <a:bodyPr vert="horz" lIns="91440" tIns="45720" rIns="91440" bIns="45720" rtlCol="0" anchor="t">
            <a:normAutofit/>
          </a:bodyPr>
          <a:lstStyle/>
          <a:p>
            <a:r>
              <a:rPr lang="en-US"/>
              <a:t>Test Coordinator, Test Administrator and Technology Coordinators</a:t>
            </a:r>
          </a:p>
        </p:txBody>
      </p:sp>
      <p:sp>
        <p:nvSpPr>
          <p:cNvPr id="2" name="Slide Number Placeholder 1">
            <a:extLst>
              <a:ext uri="{FF2B5EF4-FFF2-40B4-BE49-F238E27FC236}">
                <a16:creationId xmlns:a16="http://schemas.microsoft.com/office/drawing/2014/main" id="{2AD86FFD-3C9B-9BA4-8D98-D3EFA38748E1}"/>
              </a:ext>
            </a:extLst>
          </p:cNvPr>
          <p:cNvSpPr>
            <a:spLocks noGrp="1"/>
          </p:cNvSpPr>
          <p:nvPr>
            <p:ph type="sldNum" sz="quarter" idx="12"/>
          </p:nvPr>
        </p:nvSpPr>
        <p:spPr/>
        <p:txBody>
          <a:bodyPr/>
          <a:lstStyle/>
          <a:p>
            <a:fld id="{91BD7323-49BF-4C97-8773-5EC64C492009}" type="slidenum">
              <a:rPr lang="en-US" smtClean="0"/>
              <a:pPr/>
              <a:t>15</a:t>
            </a:fld>
            <a:endParaRPr lang="en-US"/>
          </a:p>
        </p:txBody>
      </p:sp>
    </p:spTree>
    <p:extLst>
      <p:ext uri="{BB962C8B-B14F-4D97-AF65-F5344CB8AC3E}">
        <p14:creationId xmlns:p14="http://schemas.microsoft.com/office/powerpoint/2010/main" val="3262604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231058" y="15614"/>
            <a:ext cx="9404350" cy="1400175"/>
          </a:xfrm>
        </p:spPr>
        <p:txBody>
          <a:bodyPr/>
          <a:lstStyle/>
          <a:p>
            <a:r>
              <a:rPr lang="en-US" altLang="en-US"/>
              <a:t>Test Administration Roles cont’d</a:t>
            </a:r>
          </a:p>
        </p:txBody>
      </p:sp>
      <p:sp>
        <p:nvSpPr>
          <p:cNvPr id="3" name="Content Placeholder 2"/>
          <p:cNvSpPr>
            <a:spLocks noGrp="1"/>
          </p:cNvSpPr>
          <p:nvPr>
            <p:ph idx="1"/>
          </p:nvPr>
        </p:nvSpPr>
        <p:spPr>
          <a:xfrm>
            <a:off x="231058" y="1415789"/>
            <a:ext cx="10010222" cy="4790908"/>
          </a:xfrm>
        </p:spPr>
        <p:txBody>
          <a:bodyPr>
            <a:normAutofit/>
          </a:bodyPr>
          <a:lstStyle/>
          <a:p>
            <a:pPr>
              <a:buFont typeface="Arial" charset="0"/>
              <a:buChar char="•"/>
              <a:defRPr/>
            </a:pPr>
            <a:r>
              <a:rPr lang="en-US" b="1"/>
              <a:t>Test Coordinator </a:t>
            </a:r>
            <a:r>
              <a:rPr lang="en-US"/>
              <a:t>is the individual responsible for facilitating overall test administration from start to finish. This includes managing logistics and supporting others’ roles. Some places have District Test Coordinators and others have School Test Coordinators – and some have both.  </a:t>
            </a:r>
          </a:p>
          <a:p>
            <a:pPr>
              <a:defRPr/>
            </a:pPr>
            <a:r>
              <a:rPr lang="en-US" b="1"/>
              <a:t>Test Administrator </a:t>
            </a:r>
            <a:r>
              <a:rPr lang="en-US"/>
              <a:t>gives the assessment and monitors the students while they complete it.</a:t>
            </a:r>
          </a:p>
          <a:p>
            <a:pPr>
              <a:defRPr/>
            </a:pPr>
            <a:r>
              <a:rPr lang="en-US" b="1"/>
              <a:t>Technology Coordinator </a:t>
            </a:r>
            <a:r>
              <a:rPr lang="en-US"/>
              <a:t>provides technological support prior to and during test administration (for ACCESS for ELLs online only). </a:t>
            </a:r>
          </a:p>
        </p:txBody>
      </p:sp>
      <p:sp>
        <p:nvSpPr>
          <p:cNvPr id="5" name="Slide Number Placeholder 4"/>
          <p:cNvSpPr>
            <a:spLocks noGrp="1"/>
          </p:cNvSpPr>
          <p:nvPr>
            <p:ph type="sldNum" sz="quarter" idx="12"/>
          </p:nvPr>
        </p:nvSpPr>
        <p:spPr>
          <a:xfrm>
            <a:off x="6537045" y="6385151"/>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0448EF-F8FD-43F8-9FAD-BAEB1196B135}" type="slidenum">
              <a:rPr lang="en-US" sz="1200" smtClean="0"/>
              <a:pPr>
                <a:defRPr/>
              </a:pPr>
              <a:t>16</a:t>
            </a:fld>
            <a:endParaRPr lang="en-US" sz="1200"/>
          </a:p>
        </p:txBody>
      </p:sp>
    </p:spTree>
    <p:extLst>
      <p:ext uri="{BB962C8B-B14F-4D97-AF65-F5344CB8AC3E}">
        <p14:creationId xmlns:p14="http://schemas.microsoft.com/office/powerpoint/2010/main" val="261107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136404" y="-137795"/>
            <a:ext cx="9971088" cy="1143000"/>
          </a:xfrm>
        </p:spPr>
        <p:txBody>
          <a:bodyPr>
            <a:normAutofit/>
          </a:bodyPr>
          <a:lstStyle/>
          <a:p>
            <a:r>
              <a:rPr lang="en-US" altLang="en-US"/>
              <a:t>Test Coordinator (District and School)</a:t>
            </a:r>
          </a:p>
        </p:txBody>
      </p:sp>
      <p:sp>
        <p:nvSpPr>
          <p:cNvPr id="2" name="TextBox 1"/>
          <p:cNvSpPr txBox="1"/>
          <p:nvPr/>
        </p:nvSpPr>
        <p:spPr>
          <a:xfrm>
            <a:off x="230157" y="764152"/>
            <a:ext cx="11825439" cy="6678751"/>
          </a:xfrm>
          <a:prstGeom prst="rect">
            <a:avLst/>
          </a:prstGeom>
          <a:noFill/>
        </p:spPr>
        <p:txBody>
          <a:bodyPr wrap="square">
            <a:spAutoFit/>
          </a:bodyPr>
          <a:lstStyle/>
          <a:p>
            <a:pPr>
              <a:defRPr/>
            </a:pPr>
            <a:r>
              <a:rPr lang="en-US" sz="2400">
                <a:cs typeface="ＭＳ Ｐゴシック" charset="-128"/>
              </a:rPr>
              <a:t>Annual Training Requirements: </a:t>
            </a:r>
          </a:p>
          <a:p>
            <a:pPr marL="514350" indent="-514350">
              <a:spcBef>
                <a:spcPts val="600"/>
              </a:spcBef>
              <a:spcAft>
                <a:spcPts val="600"/>
              </a:spcAft>
              <a:buFont typeface="+mj-lt"/>
              <a:buAutoNum type="arabicPeriod"/>
              <a:defRPr/>
            </a:pPr>
            <a:r>
              <a:rPr lang="en-US" sz="2400">
                <a:cs typeface="ＭＳ Ｐゴシック" charset="-128"/>
              </a:rPr>
              <a:t>View training tutorials for the tasks listed in state checklist.</a:t>
            </a:r>
          </a:p>
          <a:p>
            <a:pPr marL="514350" indent="-514350">
              <a:spcBef>
                <a:spcPts val="600"/>
              </a:spcBef>
              <a:spcAft>
                <a:spcPts val="600"/>
              </a:spcAft>
              <a:buFont typeface="+mj-lt"/>
              <a:buAutoNum type="arabicPeriod"/>
              <a:defRPr/>
            </a:pPr>
            <a:r>
              <a:rPr lang="en-US" sz="2400">
                <a:cs typeface="ＭＳ Ｐゴシック" charset="-128"/>
              </a:rPr>
              <a:t>Complete the knowledge checks at the end of each training tutorial.</a:t>
            </a:r>
          </a:p>
          <a:p>
            <a:pPr marL="514350" indent="-514350">
              <a:spcBef>
                <a:spcPts val="600"/>
              </a:spcBef>
              <a:spcAft>
                <a:spcPts val="600"/>
              </a:spcAft>
              <a:buFont typeface="+mj-lt"/>
              <a:buAutoNum type="arabicPeriod"/>
              <a:defRPr/>
            </a:pPr>
            <a:r>
              <a:rPr lang="en-US" sz="2400">
                <a:cs typeface="ＭＳ Ｐゴシック" charset="-128"/>
              </a:rPr>
              <a:t>Recommended to complete the trainings and quizzes for Test Administrators that are appropriate.</a:t>
            </a:r>
          </a:p>
          <a:p>
            <a:pPr marL="514350" indent="-514350">
              <a:spcBef>
                <a:spcPts val="600"/>
              </a:spcBef>
              <a:spcAft>
                <a:spcPts val="600"/>
              </a:spcAft>
              <a:buFont typeface="+mj-lt"/>
              <a:buAutoNum type="arabicPeriod"/>
              <a:defRPr/>
            </a:pPr>
            <a:r>
              <a:rPr lang="en-US" sz="2400">
                <a:cs typeface="ＭＳ Ｐゴシック" charset="-128"/>
              </a:rPr>
              <a:t>Provide Administration Code and Inclusion of Special Populations training for all test administrators.</a:t>
            </a:r>
          </a:p>
          <a:p>
            <a:pPr marL="514350" indent="-514350">
              <a:spcBef>
                <a:spcPts val="600"/>
              </a:spcBef>
              <a:spcAft>
                <a:spcPts val="600"/>
              </a:spcAft>
              <a:buFont typeface="+mj-lt"/>
              <a:buAutoNum type="arabicPeriod"/>
              <a:defRPr/>
            </a:pPr>
            <a:r>
              <a:rPr lang="en-US" sz="2400">
                <a:cs typeface="ＭＳ Ｐゴシック" charset="-128"/>
              </a:rPr>
              <a:t>Make sure all test administrators have completed the quizzes prior to the ACCESS for ELLs Testing window and have a record of the certifications on file in the district.</a:t>
            </a:r>
          </a:p>
          <a:p>
            <a:pPr marL="514350" indent="-514350">
              <a:spcBef>
                <a:spcPts val="600"/>
              </a:spcBef>
              <a:spcAft>
                <a:spcPts val="600"/>
              </a:spcAft>
              <a:buFont typeface="+mj-lt"/>
              <a:buAutoNum type="arabicPeriod"/>
              <a:defRPr/>
            </a:pPr>
            <a:r>
              <a:rPr lang="en-US" sz="2400">
                <a:cs typeface="ＭＳ Ｐゴシック" charset="-128"/>
              </a:rPr>
              <a:t>Make sure that all nondisclosure agreements are signed before the testing window begins.</a:t>
            </a:r>
          </a:p>
          <a:p>
            <a:pPr marL="514350" indent="-514350">
              <a:spcBef>
                <a:spcPts val="600"/>
              </a:spcBef>
              <a:spcAft>
                <a:spcPts val="600"/>
              </a:spcAft>
              <a:buFont typeface="+mj-lt"/>
              <a:buAutoNum type="arabicPeriod"/>
              <a:defRPr/>
            </a:pPr>
            <a:endParaRPr lang="en-US" sz="2400">
              <a:cs typeface="ＭＳ Ｐゴシック" charset="-128"/>
            </a:endParaRPr>
          </a:p>
          <a:p>
            <a:pPr>
              <a:spcBef>
                <a:spcPts val="600"/>
              </a:spcBef>
              <a:spcAft>
                <a:spcPts val="600"/>
              </a:spcAft>
              <a:defRPr/>
            </a:pPr>
            <a:endParaRPr lang="en-US" sz="2800">
              <a:cs typeface="ＭＳ Ｐゴシック" charset="-128"/>
            </a:endParaRPr>
          </a:p>
          <a:p>
            <a:pPr>
              <a:defRPr/>
            </a:pPr>
            <a:endParaRPr lang="en-US" sz="3200"/>
          </a:p>
        </p:txBody>
      </p:sp>
      <p:sp>
        <p:nvSpPr>
          <p:cNvPr id="4" name="Slide Number Placeholder 3"/>
          <p:cNvSpPr>
            <a:spLocks noGrp="1"/>
          </p:cNvSpPr>
          <p:nvPr>
            <p:ph type="sldNum" sz="quarter" idx="12"/>
          </p:nvPr>
        </p:nvSpPr>
        <p:spPr>
          <a:xfrm>
            <a:off x="6559703" y="6378464"/>
            <a:ext cx="683339" cy="30313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0448EF-F8FD-43F8-9FAD-BAEB1196B135}" type="slidenum">
              <a:rPr lang="en-US" sz="1200" smtClean="0"/>
              <a:pPr>
                <a:defRPr/>
              </a:pPr>
              <a:t>17</a:t>
            </a:fld>
            <a:endParaRPr lang="en-US" sz="1200"/>
          </a:p>
        </p:txBody>
      </p:sp>
    </p:spTree>
    <p:custDataLst>
      <p:tags r:id="rId1"/>
    </p:custDataLst>
    <p:extLst>
      <p:ext uri="{BB962C8B-B14F-4D97-AF65-F5344CB8AC3E}">
        <p14:creationId xmlns:p14="http://schemas.microsoft.com/office/powerpoint/2010/main" val="464568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245019" y="-139425"/>
            <a:ext cx="9404350" cy="1400175"/>
          </a:xfrm>
        </p:spPr>
        <p:txBody>
          <a:bodyPr/>
          <a:lstStyle/>
          <a:p>
            <a:r>
              <a:rPr lang="en-US" altLang="en-US"/>
              <a:t>Test Administrator</a:t>
            </a:r>
          </a:p>
        </p:txBody>
      </p:sp>
      <p:sp>
        <p:nvSpPr>
          <p:cNvPr id="116738" name="Content Placeholder 2"/>
          <p:cNvSpPr>
            <a:spLocks noGrp="1"/>
          </p:cNvSpPr>
          <p:nvPr>
            <p:ph idx="1"/>
          </p:nvPr>
        </p:nvSpPr>
        <p:spPr>
          <a:xfrm>
            <a:off x="353567" y="448178"/>
            <a:ext cx="11908537" cy="6409822"/>
          </a:xfrm>
        </p:spPr>
        <p:txBody>
          <a:bodyPr vert="horz" lIns="91440" tIns="45720" rIns="91440" bIns="45720" rtlCol="0" anchor="t">
            <a:normAutofit/>
          </a:bodyPr>
          <a:lstStyle/>
          <a:p>
            <a:pPr marL="742950" indent="-742950">
              <a:spcBef>
                <a:spcPts val="600"/>
              </a:spcBef>
              <a:spcAft>
                <a:spcPts val="600"/>
              </a:spcAft>
              <a:buFont typeface="+mj-lt"/>
              <a:buAutoNum type="arabicPeriod"/>
            </a:pPr>
            <a:endParaRPr lang="en-US" altLang="en-US">
              <a:solidFill>
                <a:schemeClr val="tx1"/>
              </a:solidFill>
            </a:endParaRPr>
          </a:p>
          <a:p>
            <a:pPr marL="0" indent="0">
              <a:spcBef>
                <a:spcPct val="0"/>
              </a:spcBef>
              <a:buNone/>
            </a:pPr>
            <a:r>
              <a:rPr lang="en-US" altLang="en-US" sz="2800"/>
              <a:t>Annual Training Requirements: </a:t>
            </a:r>
          </a:p>
          <a:p>
            <a:pPr marL="742950" indent="-742950">
              <a:spcBef>
                <a:spcPts val="600"/>
              </a:spcBef>
              <a:spcAft>
                <a:spcPts val="600"/>
              </a:spcAft>
              <a:buFont typeface="+mj-lt"/>
              <a:buAutoNum type="arabicPeriod"/>
            </a:pPr>
            <a:r>
              <a:rPr lang="en-US" altLang="en-US" sz="2800">
                <a:solidFill>
                  <a:schemeClr val="tx1"/>
                </a:solidFill>
              </a:rPr>
              <a:t>View training tutorials for the tasks listed in the state checklist.</a:t>
            </a:r>
          </a:p>
          <a:p>
            <a:pPr marL="742950" indent="-742950">
              <a:spcBef>
                <a:spcPts val="600"/>
              </a:spcBef>
              <a:spcAft>
                <a:spcPts val="600"/>
              </a:spcAft>
              <a:buFont typeface="+mj-lt"/>
              <a:buAutoNum type="arabicPeriod"/>
            </a:pPr>
            <a:r>
              <a:rPr lang="en-US" altLang="en-US" sz="2800">
                <a:solidFill>
                  <a:schemeClr val="tx1"/>
                </a:solidFill>
              </a:rPr>
              <a:t>Complete the knowledge checks at the end of each training tutorial</a:t>
            </a:r>
            <a:r>
              <a:rPr lang="en-US" altLang="en-US">
                <a:solidFill>
                  <a:schemeClr val="tx1"/>
                </a:solidFill>
              </a:rPr>
              <a:t>.</a:t>
            </a:r>
            <a:endParaRPr lang="en-US" altLang="en-US" sz="2800">
              <a:solidFill>
                <a:schemeClr val="tx1"/>
              </a:solidFill>
            </a:endParaRPr>
          </a:p>
          <a:p>
            <a:pPr marL="742950" indent="-742950">
              <a:spcBef>
                <a:spcPts val="600"/>
              </a:spcBef>
              <a:spcAft>
                <a:spcPts val="600"/>
              </a:spcAft>
              <a:buFont typeface="+mj-lt"/>
              <a:buAutoNum type="arabicPeriod"/>
            </a:pPr>
            <a:r>
              <a:rPr lang="en-US" altLang="en-US" sz="2800">
                <a:solidFill>
                  <a:schemeClr val="tx1"/>
                </a:solidFill>
              </a:rPr>
              <a:t>Complete the appropriate quizzes and a copy is on file in the district office.</a:t>
            </a:r>
          </a:p>
          <a:p>
            <a:pPr marL="742950" indent="-742950">
              <a:spcBef>
                <a:spcPts val="600"/>
              </a:spcBef>
              <a:spcAft>
                <a:spcPts val="600"/>
              </a:spcAft>
              <a:buFont typeface="+mj-lt"/>
              <a:buAutoNum type="arabicPeriod"/>
            </a:pPr>
            <a:r>
              <a:rPr lang="en-US" altLang="en-US" sz="2800">
                <a:solidFill>
                  <a:schemeClr val="tx1"/>
                </a:solidFill>
              </a:rPr>
              <a:t>Complete Administration Code and Inclusion of Special Populations Trainings</a:t>
            </a:r>
            <a:r>
              <a:rPr lang="en-US" altLang="en-US">
                <a:solidFill>
                  <a:schemeClr val="tx1"/>
                </a:solidFill>
              </a:rPr>
              <a:t>. </a:t>
            </a:r>
            <a:endParaRPr lang="en-US" altLang="en-US" sz="2800">
              <a:solidFill>
                <a:schemeClr val="tx1"/>
              </a:solidFill>
            </a:endParaRPr>
          </a:p>
          <a:p>
            <a:pPr marL="742950" indent="-742950">
              <a:spcBef>
                <a:spcPts val="600"/>
              </a:spcBef>
              <a:spcAft>
                <a:spcPts val="600"/>
              </a:spcAft>
              <a:buFont typeface="+mj-lt"/>
              <a:buAutoNum type="arabicPeriod"/>
            </a:pPr>
            <a:r>
              <a:rPr lang="en-US" altLang="en-US" sz="2800">
                <a:solidFill>
                  <a:schemeClr val="tx1"/>
                </a:solidFill>
              </a:rPr>
              <a:t>Review all the trainings on the </a:t>
            </a:r>
            <a:r>
              <a:rPr lang="en-US" altLang="en-US" sz="2800">
                <a:solidFill>
                  <a:schemeClr val="tx1"/>
                </a:solidFill>
                <a:hlinkClick r:id="rId3"/>
              </a:rPr>
              <a:t>ACCESS for ELLs </a:t>
            </a:r>
            <a:r>
              <a:rPr lang="en-US" altLang="en-US" sz="2800">
                <a:solidFill>
                  <a:schemeClr val="tx1"/>
                </a:solidFill>
              </a:rPr>
              <a:t>page of the KDE website and WIDA Trainings for Kindergarten and WIDA Alternate ACCESS (if administering these assessments</a:t>
            </a:r>
            <a:r>
              <a:rPr lang="en-US" altLang="en-US">
                <a:solidFill>
                  <a:schemeClr val="tx1"/>
                </a:solidFill>
              </a:rPr>
              <a:t>) on the </a:t>
            </a:r>
            <a:r>
              <a:rPr lang="en-US" altLang="en-US">
                <a:solidFill>
                  <a:schemeClr val="tx1"/>
                </a:solidFill>
                <a:hlinkClick r:id="rId4"/>
              </a:rPr>
              <a:t>WIDA Secure Portal</a:t>
            </a:r>
            <a:r>
              <a:rPr lang="en-US" altLang="en-US">
                <a:solidFill>
                  <a:schemeClr val="tx1"/>
                </a:solidFill>
              </a:rPr>
              <a:t>.</a:t>
            </a:r>
            <a:endParaRPr lang="en-US" altLang="en-US" sz="2800">
              <a:solidFill>
                <a:schemeClr val="tx1"/>
              </a:solidFill>
            </a:endParaRPr>
          </a:p>
          <a:p>
            <a:pPr marL="0" indent="0">
              <a:spcBef>
                <a:spcPts val="600"/>
              </a:spcBef>
              <a:spcAft>
                <a:spcPts val="600"/>
              </a:spcAft>
              <a:buNone/>
            </a:pPr>
            <a:r>
              <a:rPr lang="en-US" altLang="en-US">
                <a:solidFill>
                  <a:schemeClr val="tx1"/>
                </a:solidFill>
              </a:rPr>
              <a:t> </a:t>
            </a:r>
          </a:p>
          <a:p>
            <a:pPr marL="0" indent="0">
              <a:spcBef>
                <a:spcPts val="600"/>
              </a:spcBef>
              <a:spcAft>
                <a:spcPts val="600"/>
              </a:spcAft>
              <a:buNone/>
            </a:pPr>
            <a:endParaRPr lang="en-US" altLang="en-US">
              <a:solidFill>
                <a:schemeClr val="tx1"/>
              </a:solidFill>
            </a:endParaRPr>
          </a:p>
        </p:txBody>
      </p:sp>
      <p:sp>
        <p:nvSpPr>
          <p:cNvPr id="3" name="Slide Number Placeholder 2"/>
          <p:cNvSpPr>
            <a:spLocks noGrp="1"/>
          </p:cNvSpPr>
          <p:nvPr>
            <p:ph type="sldNum" sz="quarter" idx="12"/>
          </p:nvPr>
        </p:nvSpPr>
        <p:spPr>
          <a:xfrm>
            <a:off x="6620935" y="6309650"/>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0448EF-F8FD-43F8-9FAD-BAEB1196B135}" type="slidenum">
              <a:rPr lang="en-US" sz="1200" smtClean="0"/>
              <a:pPr>
                <a:defRPr/>
              </a:pPr>
              <a:t>18</a:t>
            </a:fld>
            <a:endParaRPr lang="en-US" sz="1200"/>
          </a:p>
        </p:txBody>
      </p:sp>
    </p:spTree>
    <p:extLst>
      <p:ext uri="{BB962C8B-B14F-4D97-AF65-F5344CB8AC3E}">
        <p14:creationId xmlns:p14="http://schemas.microsoft.com/office/powerpoint/2010/main" val="4101121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270884" y="131015"/>
            <a:ext cx="8437563" cy="1143000"/>
          </a:xfrm>
        </p:spPr>
        <p:txBody>
          <a:bodyPr/>
          <a:lstStyle/>
          <a:p>
            <a:r>
              <a:rPr lang="en-US" altLang="en-US" sz="4000"/>
              <a:t>Technology Coordinator </a:t>
            </a:r>
          </a:p>
        </p:txBody>
      </p:sp>
      <p:sp>
        <p:nvSpPr>
          <p:cNvPr id="3" name="TextBox 2"/>
          <p:cNvSpPr txBox="1"/>
          <p:nvPr/>
        </p:nvSpPr>
        <p:spPr>
          <a:xfrm>
            <a:off x="270883" y="1079213"/>
            <a:ext cx="11650233" cy="5139869"/>
          </a:xfrm>
          <a:prstGeom prst="rect">
            <a:avLst/>
          </a:prstGeom>
          <a:noFill/>
        </p:spPr>
        <p:txBody>
          <a:bodyPr wrap="square">
            <a:spAutoFit/>
          </a:bodyPr>
          <a:lstStyle/>
          <a:p>
            <a:pPr defTabSz="457200">
              <a:defRPr/>
            </a:pPr>
            <a:r>
              <a:rPr lang="en-US" altLang="en-US" sz="3200">
                <a:solidFill>
                  <a:srgbClr val="000000"/>
                </a:solidFill>
              </a:rPr>
              <a:t>Annual Training Requirements: </a:t>
            </a:r>
          </a:p>
          <a:p>
            <a:pPr marL="514350" lvl="1" indent="-514350" defTabSz="457200">
              <a:spcBef>
                <a:spcPts val="600"/>
              </a:spcBef>
              <a:spcAft>
                <a:spcPts val="600"/>
              </a:spcAft>
              <a:buFont typeface="+mj-lt"/>
              <a:buAutoNum type="arabicPeriod"/>
              <a:defRPr/>
            </a:pPr>
            <a:r>
              <a:rPr lang="en-US" altLang="en-US" sz="3200">
                <a:cs typeface="ＭＳ Ｐゴシック" charset="-128"/>
              </a:rPr>
              <a:t>Read </a:t>
            </a:r>
            <a:r>
              <a:rPr lang="en-US" altLang="en-US" sz="3200">
                <a:cs typeface="ＭＳ Ｐゴシック" charset="-128"/>
                <a:hlinkClick r:id="rId4"/>
              </a:rPr>
              <a:t>DRC INSIGHT Technology User Guide</a:t>
            </a:r>
            <a:r>
              <a:rPr lang="en-US" altLang="en-US" sz="3200">
                <a:cs typeface="ＭＳ Ｐゴシック" charset="-128"/>
              </a:rPr>
              <a:t>.</a:t>
            </a:r>
          </a:p>
          <a:p>
            <a:pPr marL="514350" lvl="1" indent="-514350" defTabSz="457200">
              <a:spcBef>
                <a:spcPts val="600"/>
              </a:spcBef>
              <a:spcAft>
                <a:spcPts val="600"/>
              </a:spcAft>
              <a:buFont typeface="+mj-lt"/>
              <a:buAutoNum type="arabicPeriod"/>
              <a:defRPr/>
            </a:pPr>
            <a:r>
              <a:rPr lang="en-US" altLang="en-US" sz="3200">
                <a:cs typeface="ＭＳ Ｐゴシック" charset="-128"/>
              </a:rPr>
              <a:t>Complete Technology Readiness Checklist.</a:t>
            </a:r>
          </a:p>
          <a:p>
            <a:pPr marL="514350" lvl="1" indent="-514350" defTabSz="457200">
              <a:spcBef>
                <a:spcPts val="600"/>
              </a:spcBef>
              <a:spcAft>
                <a:spcPts val="600"/>
              </a:spcAft>
              <a:buFont typeface="+mj-lt"/>
              <a:buAutoNum type="arabicPeriod"/>
              <a:defRPr/>
            </a:pPr>
            <a:r>
              <a:rPr lang="en-US" altLang="en-US" sz="3200">
                <a:solidFill>
                  <a:srgbClr val="000000"/>
                </a:solidFill>
              </a:rPr>
              <a:t>Make sure all devices in the district are updated with software for Central Office Service (COS) for screeners and ACCESS.</a:t>
            </a:r>
          </a:p>
          <a:p>
            <a:pPr marL="514350" lvl="1" indent="-514350" defTabSz="457200">
              <a:spcBef>
                <a:spcPts val="600"/>
              </a:spcBef>
              <a:spcAft>
                <a:spcPts val="600"/>
              </a:spcAft>
              <a:buFont typeface="+mj-lt"/>
              <a:buAutoNum type="arabicPeriod"/>
              <a:defRPr/>
            </a:pPr>
            <a:r>
              <a:rPr lang="en-US" altLang="en-US" sz="3200">
                <a:solidFill>
                  <a:srgbClr val="000000"/>
                </a:solidFill>
              </a:rPr>
              <a:t>Review the </a:t>
            </a:r>
            <a:r>
              <a:rPr lang="en-US" altLang="en-US" sz="3200">
                <a:solidFill>
                  <a:srgbClr val="000000"/>
                </a:solidFill>
                <a:hlinkClick r:id="rId5"/>
              </a:rPr>
              <a:t>WIDA Webinar Trainings for Technology Coordinators</a:t>
            </a:r>
            <a:r>
              <a:rPr lang="en-US" altLang="en-US" sz="3200">
                <a:solidFill>
                  <a:srgbClr val="000000"/>
                </a:solidFill>
              </a:rPr>
              <a:t>-schedule, login, and recorded trainings is accessible in WIDA AMS.</a:t>
            </a:r>
          </a:p>
          <a:p>
            <a:pPr>
              <a:defRPr/>
            </a:pPr>
            <a:endParaRPr lang="en-US" sz="3200"/>
          </a:p>
        </p:txBody>
      </p:sp>
      <p:sp>
        <p:nvSpPr>
          <p:cNvPr id="5" name="Slide Number Placeholder 4"/>
          <p:cNvSpPr>
            <a:spLocks noGrp="1"/>
          </p:cNvSpPr>
          <p:nvPr>
            <p:ph type="sldNum" sz="quarter" idx="12"/>
          </p:nvPr>
        </p:nvSpPr>
        <p:spPr>
          <a:xfrm>
            <a:off x="6662880" y="6309650"/>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0448EF-F8FD-43F8-9FAD-BAEB1196B135}" type="slidenum">
              <a:rPr lang="en-US" sz="1200" smtClean="0"/>
              <a:pPr>
                <a:defRPr/>
              </a:pPr>
              <a:t>19</a:t>
            </a:fld>
            <a:endParaRPr lang="en-US" sz="1200"/>
          </a:p>
        </p:txBody>
      </p:sp>
    </p:spTree>
    <p:custDataLst>
      <p:tags r:id="rId1"/>
    </p:custDataLst>
    <p:extLst>
      <p:ext uri="{BB962C8B-B14F-4D97-AF65-F5344CB8AC3E}">
        <p14:creationId xmlns:p14="http://schemas.microsoft.com/office/powerpoint/2010/main" val="219750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D008-810C-392C-1A3C-8062C08FDD2A}"/>
              </a:ext>
            </a:extLst>
          </p:cNvPr>
          <p:cNvSpPr>
            <a:spLocks noGrp="1"/>
          </p:cNvSpPr>
          <p:nvPr>
            <p:ph type="title"/>
          </p:nvPr>
        </p:nvSpPr>
        <p:spPr/>
        <p:txBody>
          <a:bodyPr/>
          <a:lstStyle/>
          <a:p>
            <a:r>
              <a:rPr lang="en-US"/>
              <a:t>WIDA Screener Online and WIDA Screener Kindergarten</a:t>
            </a:r>
          </a:p>
        </p:txBody>
      </p:sp>
      <p:sp>
        <p:nvSpPr>
          <p:cNvPr id="3" name="Content Placeholder 2">
            <a:extLst>
              <a:ext uri="{FF2B5EF4-FFF2-40B4-BE49-F238E27FC236}">
                <a16:creationId xmlns:a16="http://schemas.microsoft.com/office/drawing/2014/main" id="{A961A95A-D62E-BD0B-044B-B028C7C1DF30}"/>
              </a:ext>
            </a:extLst>
          </p:cNvPr>
          <p:cNvSpPr>
            <a:spLocks noGrp="1"/>
          </p:cNvSpPr>
          <p:nvPr>
            <p:ph type="body" idx="1"/>
          </p:nvPr>
        </p:nvSpPr>
        <p:spPr/>
        <p:txBody>
          <a:bodyPr vert="horz" lIns="91440" tIns="45720" rIns="91440" bIns="45720" rtlCol="0" anchor="t">
            <a:normAutofit/>
          </a:bodyPr>
          <a:lstStyle/>
          <a:p>
            <a:r>
              <a:rPr lang="en-US"/>
              <a:t>Accounts, Administration, and Manuals</a:t>
            </a:r>
          </a:p>
        </p:txBody>
      </p:sp>
    </p:spTree>
    <p:extLst>
      <p:ext uri="{BB962C8B-B14F-4D97-AF65-F5344CB8AC3E}">
        <p14:creationId xmlns:p14="http://schemas.microsoft.com/office/powerpoint/2010/main" val="4022329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053E0-C200-720C-4D78-AF2896E4A3A6}"/>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7B650436-CA21-9052-4C93-54636E7151AA}"/>
              </a:ext>
            </a:extLst>
          </p:cNvPr>
          <p:cNvSpPr>
            <a:spLocks noGrp="1"/>
          </p:cNvSpPr>
          <p:nvPr>
            <p:ph type="body" idx="1"/>
          </p:nvPr>
        </p:nvSpPr>
        <p:spPr/>
        <p:txBody>
          <a:bodyPr vert="horz" lIns="91440" tIns="45720" rIns="91440" bIns="45720" rtlCol="0" anchor="t">
            <a:normAutofit/>
          </a:bodyPr>
          <a:lstStyle/>
          <a:p>
            <a:r>
              <a:rPr lang="en-US"/>
              <a:t>Kentucky's Member Page, Additional Trainings and Contacts</a:t>
            </a:r>
          </a:p>
        </p:txBody>
      </p:sp>
    </p:spTree>
    <p:extLst>
      <p:ext uri="{BB962C8B-B14F-4D97-AF65-F5344CB8AC3E}">
        <p14:creationId xmlns:p14="http://schemas.microsoft.com/office/powerpoint/2010/main" val="550853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5"/>
          <p:cNvSpPr>
            <a:spLocks noGrp="1"/>
          </p:cNvSpPr>
          <p:nvPr>
            <p:ph type="title" idx="4294967295"/>
          </p:nvPr>
        </p:nvSpPr>
        <p:spPr>
          <a:xfrm>
            <a:off x="239078" y="0"/>
            <a:ext cx="10505122" cy="1143000"/>
          </a:xfrm>
          <a:prstGeom prst="rect">
            <a:avLst/>
          </a:prstGeom>
        </p:spPr>
        <p:txBody>
          <a:bodyPr/>
          <a:lstStyle/>
          <a:p>
            <a:r>
              <a:rPr lang="en-US" altLang="en-US" sz="4000"/>
              <a:t>State-Specific Guidelines on WIDA Website</a:t>
            </a:r>
          </a:p>
        </p:txBody>
      </p:sp>
      <p:sp>
        <p:nvSpPr>
          <p:cNvPr id="92165" name="Rectangle 1"/>
          <p:cNvSpPr>
            <a:spLocks noChangeArrowheads="1"/>
          </p:cNvSpPr>
          <p:nvPr/>
        </p:nvSpPr>
        <p:spPr bwMode="auto">
          <a:xfrm>
            <a:off x="239078" y="917460"/>
            <a:ext cx="85172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Blip>
                <a:blip r:embed="rId4"/>
              </a:buBlip>
              <a:defRPr sz="2400">
                <a:solidFill>
                  <a:schemeClr val="tx1"/>
                </a:solidFill>
                <a:latin typeface="Arial" charset="0"/>
                <a:ea typeface="ＭＳ Ｐゴシック" charset="-128"/>
              </a:defRPr>
            </a:lvl1pPr>
            <a:lvl2pPr marL="742950" indent="-285750">
              <a:spcBef>
                <a:spcPct val="20000"/>
              </a:spcBef>
              <a:buBlip>
                <a:blip r:embed="rId5"/>
              </a:buBlip>
              <a:defRPr sz="2000">
                <a:solidFill>
                  <a:schemeClr val="tx1"/>
                </a:solidFill>
                <a:latin typeface="Arial" charset="0"/>
                <a:ea typeface="ＭＳ Ｐゴシック" charset="-128"/>
              </a:defRPr>
            </a:lvl2pPr>
            <a:lvl3pPr marL="1143000" indent="-228600">
              <a:spcBef>
                <a:spcPct val="20000"/>
              </a:spcBef>
              <a:buBlip>
                <a:blip r:embed="rId6"/>
              </a:buBlip>
              <a:defRPr sz="1600">
                <a:solidFill>
                  <a:schemeClr val="tx1"/>
                </a:solidFill>
                <a:latin typeface="Arial" charset="0"/>
                <a:ea typeface="ＭＳ Ｐゴシック" charset="-128"/>
              </a:defRPr>
            </a:lvl3pPr>
            <a:lvl4pPr marL="1600200" indent="-228600">
              <a:spcBef>
                <a:spcPct val="20000"/>
              </a:spcBef>
              <a:buBlip>
                <a:blip r:embed="rId7"/>
              </a:buBlip>
              <a:defRPr sz="1600">
                <a:solidFill>
                  <a:schemeClr val="tx1"/>
                </a:solidFill>
                <a:latin typeface="Arial" charset="0"/>
                <a:ea typeface="ＭＳ Ｐゴシック" charset="-128"/>
              </a:defRPr>
            </a:lvl4pPr>
            <a:lvl5pPr marL="2057400" indent="-228600">
              <a:spcBef>
                <a:spcPct val="20000"/>
              </a:spcBef>
              <a:buBlip>
                <a:blip r:embed="rId8"/>
              </a:buBlip>
              <a:defRPr sz="1400">
                <a:solidFill>
                  <a:schemeClr val="tx1"/>
                </a:solidFill>
                <a:latin typeface="Arial" charset="0"/>
                <a:ea typeface="ＭＳ Ｐゴシック" charset="-128"/>
              </a:defRPr>
            </a:lvl5pPr>
            <a:lvl6pPr marL="2514600" indent="-228600" eaLnBrk="0" fontAlgn="base" hangingPunct="0">
              <a:spcBef>
                <a:spcPct val="20000"/>
              </a:spcBef>
              <a:spcAft>
                <a:spcPct val="0"/>
              </a:spcAft>
              <a:buBlip>
                <a:blip r:embed="rId8"/>
              </a:buBlip>
              <a:defRPr sz="1400">
                <a:solidFill>
                  <a:schemeClr val="tx1"/>
                </a:solidFill>
                <a:latin typeface="Arial" charset="0"/>
                <a:ea typeface="ＭＳ Ｐゴシック" charset="-128"/>
              </a:defRPr>
            </a:lvl6pPr>
            <a:lvl7pPr marL="2971800" indent="-228600" eaLnBrk="0" fontAlgn="base" hangingPunct="0">
              <a:spcBef>
                <a:spcPct val="20000"/>
              </a:spcBef>
              <a:spcAft>
                <a:spcPct val="0"/>
              </a:spcAft>
              <a:buBlip>
                <a:blip r:embed="rId8"/>
              </a:buBlip>
              <a:defRPr sz="1400">
                <a:solidFill>
                  <a:schemeClr val="tx1"/>
                </a:solidFill>
                <a:latin typeface="Arial" charset="0"/>
                <a:ea typeface="ＭＳ Ｐゴシック" charset="-128"/>
              </a:defRPr>
            </a:lvl7pPr>
            <a:lvl8pPr marL="3429000" indent="-228600" eaLnBrk="0" fontAlgn="base" hangingPunct="0">
              <a:spcBef>
                <a:spcPct val="20000"/>
              </a:spcBef>
              <a:spcAft>
                <a:spcPct val="0"/>
              </a:spcAft>
              <a:buBlip>
                <a:blip r:embed="rId8"/>
              </a:buBlip>
              <a:defRPr sz="1400">
                <a:solidFill>
                  <a:schemeClr val="tx1"/>
                </a:solidFill>
                <a:latin typeface="Arial" charset="0"/>
                <a:ea typeface="ＭＳ Ｐゴシック" charset="-128"/>
              </a:defRPr>
            </a:lvl8pPr>
            <a:lvl9pPr marL="3886200" indent="-228600" eaLnBrk="0" fontAlgn="base" hangingPunct="0">
              <a:spcBef>
                <a:spcPct val="20000"/>
              </a:spcBef>
              <a:spcAft>
                <a:spcPct val="0"/>
              </a:spcAft>
              <a:buBlip>
                <a:blip r:embed="rId8"/>
              </a:buBlip>
              <a:defRPr sz="1400">
                <a:solidFill>
                  <a:schemeClr val="tx1"/>
                </a:solidFill>
                <a:latin typeface="Arial" charset="0"/>
                <a:ea typeface="ＭＳ Ｐゴシック" charset="-128"/>
              </a:defRPr>
            </a:lvl9pPr>
          </a:lstStyle>
          <a:p>
            <a:pPr>
              <a:spcBef>
                <a:spcPts val="600"/>
              </a:spcBef>
              <a:spcAft>
                <a:spcPts val="600"/>
              </a:spcAft>
              <a:buNone/>
            </a:pPr>
            <a:r>
              <a:rPr lang="en-US" altLang="en-US" sz="2800">
                <a:solidFill>
                  <a:srgbClr val="000000"/>
                </a:solidFill>
              </a:rPr>
              <a:t>Visit </a:t>
            </a:r>
            <a:r>
              <a:rPr lang="en-US" altLang="en-US" sz="2800">
                <a:solidFill>
                  <a:srgbClr val="000000"/>
                </a:solidFill>
                <a:hlinkClick r:id="rId9"/>
              </a:rPr>
              <a:t>Kentucky’s state page </a:t>
            </a:r>
            <a:r>
              <a:rPr lang="en-US" altLang="en-US" sz="2800">
                <a:solidFill>
                  <a:srgbClr val="000000"/>
                </a:solidFill>
              </a:rPr>
              <a:t>for information related to:</a:t>
            </a:r>
          </a:p>
        </p:txBody>
      </p:sp>
      <p:sp>
        <p:nvSpPr>
          <p:cNvPr id="92163" name="Content Placeholder 9"/>
          <p:cNvSpPr>
            <a:spLocks noGrp="1"/>
          </p:cNvSpPr>
          <p:nvPr>
            <p:ph sz="half" idx="4294967295"/>
          </p:nvPr>
        </p:nvSpPr>
        <p:spPr>
          <a:xfrm>
            <a:off x="401445" y="1612743"/>
            <a:ext cx="10051219" cy="4234373"/>
          </a:xfrm>
          <a:prstGeom prst="rect">
            <a:avLst/>
          </a:prstGeom>
        </p:spPr>
        <p:txBody>
          <a:bodyPr>
            <a:normAutofit/>
          </a:bodyPr>
          <a:lstStyle/>
          <a:p>
            <a:pPr>
              <a:spcBef>
                <a:spcPts val="600"/>
              </a:spcBef>
              <a:spcAft>
                <a:spcPts val="600"/>
              </a:spcAft>
            </a:pPr>
            <a:r>
              <a:rPr lang="en-US" altLang="en-US"/>
              <a:t>Contacting  State Educational Agency’s Representatives</a:t>
            </a:r>
          </a:p>
          <a:p>
            <a:pPr>
              <a:spcBef>
                <a:spcPts val="600"/>
              </a:spcBef>
              <a:spcAft>
                <a:spcPts val="600"/>
              </a:spcAft>
            </a:pPr>
            <a:r>
              <a:rPr lang="en-US" altLang="en-US"/>
              <a:t>Assessment Materials and Training</a:t>
            </a:r>
          </a:p>
          <a:p>
            <a:pPr>
              <a:spcBef>
                <a:spcPts val="600"/>
              </a:spcBef>
              <a:spcAft>
                <a:spcPts val="600"/>
              </a:spcAft>
            </a:pPr>
            <a:r>
              <a:rPr lang="en-US" altLang="en-US"/>
              <a:t>ACCESS for ELLs Testing Schedules</a:t>
            </a:r>
          </a:p>
          <a:p>
            <a:pPr>
              <a:spcBef>
                <a:spcPts val="600"/>
              </a:spcBef>
              <a:spcAft>
                <a:spcPts val="600"/>
              </a:spcAft>
            </a:pPr>
            <a:r>
              <a:rPr lang="en-US" altLang="en-US"/>
              <a:t>State-Specific Guidance for ACCESS for ELLs </a:t>
            </a:r>
          </a:p>
          <a:p>
            <a:pPr>
              <a:spcBef>
                <a:spcPts val="600"/>
              </a:spcBef>
              <a:spcAft>
                <a:spcPts val="600"/>
              </a:spcAft>
            </a:pPr>
            <a:r>
              <a:rPr lang="en-US" altLang="en-US"/>
              <a:t>ACCESS for ELLs Online and Paper Checklist</a:t>
            </a:r>
          </a:p>
          <a:p>
            <a:pPr>
              <a:spcBef>
                <a:spcPts val="600"/>
              </a:spcBef>
              <a:spcAft>
                <a:spcPts val="600"/>
              </a:spcAft>
            </a:pPr>
            <a:r>
              <a:rPr lang="en-US" altLang="en-US"/>
              <a:t>Identification and Placement Guidance</a:t>
            </a:r>
          </a:p>
          <a:p>
            <a:pPr>
              <a:spcBef>
                <a:spcPts val="600"/>
              </a:spcBef>
              <a:spcAft>
                <a:spcPts val="600"/>
              </a:spcAft>
            </a:pPr>
            <a:r>
              <a:rPr lang="en-US" altLang="en-US"/>
              <a:t>Professional Development Opportunities</a:t>
            </a:r>
          </a:p>
        </p:txBody>
      </p:sp>
      <p:sp>
        <p:nvSpPr>
          <p:cNvPr id="5" name="Slide Number Placeholder 4"/>
          <p:cNvSpPr>
            <a:spLocks noGrp="1"/>
          </p:cNvSpPr>
          <p:nvPr>
            <p:ph type="sldNum" sz="quarter" idx="10"/>
          </p:nvPr>
        </p:nvSpPr>
        <p:spPr>
          <a:xfrm>
            <a:off x="6777482" y="6426068"/>
            <a:ext cx="683339" cy="365125"/>
          </a:xfrm>
        </p:spPr>
        <p:txBody>
          <a:bodyPr/>
          <a:lstStyle/>
          <a:p>
            <a:fld id="{91BD7323-49BF-4C97-8773-5EC64C492009}" type="slidenum">
              <a:rPr lang="en-US" sz="1200" smtClean="0">
                <a:solidFill>
                  <a:schemeClr val="bg2"/>
                </a:solidFill>
              </a:rPr>
              <a:pPr/>
              <a:t>21</a:t>
            </a:fld>
            <a:endParaRPr lang="en-US" sz="1200">
              <a:solidFill>
                <a:schemeClr val="bg2"/>
              </a:solidFill>
            </a:endParaRPr>
          </a:p>
        </p:txBody>
      </p:sp>
    </p:spTree>
    <p:custDataLst>
      <p:tags r:id="rId1"/>
    </p:custDataLst>
    <p:extLst>
      <p:ext uri="{BB962C8B-B14F-4D97-AF65-F5344CB8AC3E}">
        <p14:creationId xmlns:p14="http://schemas.microsoft.com/office/powerpoint/2010/main" val="618054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4593" y="240052"/>
            <a:ext cx="11097089" cy="1320800"/>
          </a:xfrm>
        </p:spPr>
        <p:txBody>
          <a:bodyPr>
            <a:normAutofit/>
          </a:bodyPr>
          <a:lstStyle/>
          <a:p>
            <a:r>
              <a:rPr lang="en-US"/>
              <a:t>Kentucky ACCESS Trainings on KDE Website</a:t>
            </a:r>
          </a:p>
        </p:txBody>
      </p:sp>
      <p:sp>
        <p:nvSpPr>
          <p:cNvPr id="3" name="Text Placeholder 2"/>
          <p:cNvSpPr>
            <a:spLocks noGrp="1"/>
          </p:cNvSpPr>
          <p:nvPr>
            <p:ph type="body" sz="quarter" idx="4294967295"/>
          </p:nvPr>
        </p:nvSpPr>
        <p:spPr>
          <a:xfrm>
            <a:off x="334593" y="1560852"/>
            <a:ext cx="9188450" cy="4900612"/>
          </a:xfrm>
        </p:spPr>
        <p:txBody>
          <a:bodyPr>
            <a:normAutofit/>
          </a:bodyPr>
          <a:lstStyle/>
          <a:p>
            <a:r>
              <a:rPr lang="en-US" sz="3200">
                <a:hlinkClick r:id="rId3"/>
              </a:rPr>
              <a:t>ACCESS Trainings</a:t>
            </a:r>
            <a:endParaRPr lang="en-US" sz="3200"/>
          </a:p>
          <a:p>
            <a:r>
              <a:rPr lang="en-US" sz="3200"/>
              <a:t>User Accounts</a:t>
            </a:r>
          </a:p>
          <a:p>
            <a:r>
              <a:rPr lang="en-US" sz="3200"/>
              <a:t>Materials Ordering</a:t>
            </a:r>
          </a:p>
          <a:p>
            <a:r>
              <a:rPr lang="en-US" sz="3200"/>
              <a:t>Test Setup</a:t>
            </a:r>
          </a:p>
          <a:p>
            <a:r>
              <a:rPr lang="en-US" sz="3200"/>
              <a:t>Writing Tier Placement</a:t>
            </a:r>
          </a:p>
          <a:p>
            <a:r>
              <a:rPr lang="en-US" sz="3200"/>
              <a:t>Overview</a:t>
            </a:r>
          </a:p>
          <a:p>
            <a:r>
              <a:rPr lang="en-US" sz="3200"/>
              <a:t>ACCESS Roster Training in SDRR (coming soon)</a:t>
            </a:r>
          </a:p>
        </p:txBody>
      </p:sp>
      <p:sp>
        <p:nvSpPr>
          <p:cNvPr id="7" name="Slide Number Placeholder 6">
            <a:extLst>
              <a:ext uri="{FF2B5EF4-FFF2-40B4-BE49-F238E27FC236}">
                <a16:creationId xmlns:a16="http://schemas.microsoft.com/office/drawing/2014/main" id="{A72E4CE5-A65A-40ED-AB17-968F0507385E}"/>
              </a:ext>
            </a:extLst>
          </p:cNvPr>
          <p:cNvSpPr>
            <a:spLocks noGrp="1"/>
          </p:cNvSpPr>
          <p:nvPr>
            <p:ph type="sldNum" sz="quarter" idx="4294967295"/>
          </p:nvPr>
        </p:nvSpPr>
        <p:spPr>
          <a:xfrm>
            <a:off x="6915874" y="6418262"/>
            <a:ext cx="683339" cy="365125"/>
          </a:xfrm>
        </p:spPr>
        <p:txBody>
          <a:bodyPr/>
          <a:lstStyle/>
          <a:p>
            <a:fld id="{91BD7323-49BF-4C97-8773-5EC64C492009}" type="slidenum">
              <a:rPr lang="en-US" sz="1200" smtClean="0">
                <a:solidFill>
                  <a:schemeClr val="bg1"/>
                </a:solidFill>
              </a:rPr>
              <a:pPr/>
              <a:t>22</a:t>
            </a:fld>
            <a:endParaRPr lang="en-US" sz="1200">
              <a:solidFill>
                <a:schemeClr val="bg1"/>
              </a:solidFill>
            </a:endParaRPr>
          </a:p>
        </p:txBody>
      </p:sp>
    </p:spTree>
    <p:extLst>
      <p:ext uri="{BB962C8B-B14F-4D97-AF65-F5344CB8AC3E}">
        <p14:creationId xmlns:p14="http://schemas.microsoft.com/office/powerpoint/2010/main" val="4204004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81829" y="-90364"/>
            <a:ext cx="9279038" cy="1470025"/>
          </a:xfrm>
        </p:spPr>
        <p:txBody>
          <a:bodyPr/>
          <a:lstStyle/>
          <a:p>
            <a:pPr eaLnBrk="1" hangingPunct="1"/>
            <a:r>
              <a:rPr lang="en-US" altLang="en-US" sz="3600"/>
              <a:t>Contact Chris Williams:</a:t>
            </a:r>
          </a:p>
        </p:txBody>
      </p:sp>
      <p:sp>
        <p:nvSpPr>
          <p:cNvPr id="17412" name="Rectangle 3"/>
          <p:cNvSpPr>
            <a:spLocks noChangeArrowheads="1"/>
          </p:cNvSpPr>
          <p:nvPr/>
        </p:nvSpPr>
        <p:spPr bwMode="auto">
          <a:xfrm>
            <a:off x="5666213" y="413816"/>
            <a:ext cx="50693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2400">
                <a:hlinkClick r:id="rId3"/>
              </a:rPr>
              <a:t>Chris.Williams@education.ky.gov</a:t>
            </a:r>
            <a:r>
              <a:rPr lang="en-US" altLang="en-US" sz="2400"/>
              <a:t>502-564-4394 ext. 4750</a:t>
            </a:r>
          </a:p>
        </p:txBody>
      </p:sp>
      <p:sp>
        <p:nvSpPr>
          <p:cNvPr id="17411" name="Content Placeholder 2"/>
          <p:cNvSpPr>
            <a:spLocks noGrp="1"/>
          </p:cNvSpPr>
          <p:nvPr>
            <p:ph idx="1"/>
          </p:nvPr>
        </p:nvSpPr>
        <p:spPr>
          <a:xfrm>
            <a:off x="481829" y="1379661"/>
            <a:ext cx="11228342" cy="4684713"/>
          </a:xfrm>
        </p:spPr>
        <p:txBody>
          <a:bodyPr/>
          <a:lstStyle/>
          <a:p>
            <a:pPr marL="0" indent="0">
              <a:buNone/>
            </a:pPr>
            <a:r>
              <a:rPr lang="en-US" altLang="en-US" sz="2800"/>
              <a:t>Kentucky’s Administration </a:t>
            </a:r>
            <a:r>
              <a:rPr lang="en-US" altLang="en-US"/>
              <a:t>WIDA Screener for Kindergarten</a:t>
            </a:r>
            <a:r>
              <a:rPr lang="en-US" altLang="en-US" sz="2800"/>
              <a:t>, WIDA Online Screener and ACCESS/Alternate ACCESS for ELLs®</a:t>
            </a:r>
          </a:p>
          <a:p>
            <a:pPr marL="0" indent="0" eaLnBrk="1" hangingPunct="1">
              <a:buNone/>
            </a:pPr>
            <a:r>
              <a:rPr lang="en-US" altLang="en-US" sz="2800"/>
              <a:t>User accounts for WIDA Screener for Kindergarten, WIDA Online Screener and ACCESS/Alternate ACCESS for ELLs®</a:t>
            </a:r>
          </a:p>
          <a:p>
            <a:pPr marL="0" indent="0">
              <a:buNone/>
            </a:pPr>
            <a:r>
              <a:rPr lang="en-US" altLang="en-US" sz="2800"/>
              <a:t>Kentucky Specific Trainings for ACCESS/Alternate ACCESS for ELLs®</a:t>
            </a:r>
          </a:p>
          <a:p>
            <a:pPr marL="0" indent="0" eaLnBrk="1" hangingPunct="1">
              <a:buNone/>
            </a:pPr>
            <a:r>
              <a:rPr lang="en-US" altLang="en-US" sz="2800"/>
              <a:t>ACCESS for ELLs Kindergarten®, Alternate ACCESS for ELLs®, ACCESS/Alternate ACCESS for ELLs® Rosters and Accommodations</a:t>
            </a:r>
          </a:p>
          <a:p>
            <a:pPr marL="0" indent="0" eaLnBrk="1" hangingPunct="1">
              <a:buNone/>
            </a:pPr>
            <a:r>
              <a:rPr lang="en-US" altLang="en-US" sz="2800"/>
              <a:t>Policy Questions for </a:t>
            </a:r>
            <a:r>
              <a:rPr lang="en-US" altLang="en-US"/>
              <a:t>WIDA Screener for Kindergarten</a:t>
            </a:r>
            <a:r>
              <a:rPr lang="en-US" altLang="en-US" sz="2800"/>
              <a:t>, WIDA Online Screener and ACCESS/Alternate ACCESS for ELLs®</a:t>
            </a:r>
          </a:p>
        </p:txBody>
      </p:sp>
      <p:sp>
        <p:nvSpPr>
          <p:cNvPr id="7" name="Slide Number Placeholder 6"/>
          <p:cNvSpPr>
            <a:spLocks noGrp="1"/>
          </p:cNvSpPr>
          <p:nvPr>
            <p:ph type="sldNum" sz="quarter" idx="12"/>
          </p:nvPr>
        </p:nvSpPr>
        <p:spPr>
          <a:xfrm>
            <a:off x="6604157" y="6261621"/>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0448EF-F8FD-43F8-9FAD-BAEB1196B135}" type="slidenum">
              <a:rPr lang="en-US" sz="1200" smtClean="0"/>
              <a:pPr>
                <a:defRPr/>
              </a:pPr>
              <a:t>23</a:t>
            </a:fld>
            <a:endParaRPr lang="en-US" sz="1200"/>
          </a:p>
        </p:txBody>
      </p:sp>
    </p:spTree>
    <p:extLst>
      <p:ext uri="{BB962C8B-B14F-4D97-AF65-F5344CB8AC3E}">
        <p14:creationId xmlns:p14="http://schemas.microsoft.com/office/powerpoint/2010/main" val="66119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93513" y="85722"/>
            <a:ext cx="12761913" cy="1450975"/>
          </a:xfrm>
        </p:spPr>
        <p:txBody>
          <a:bodyPr/>
          <a:lstStyle/>
          <a:p>
            <a:pPr eaLnBrk="1" hangingPunct="1"/>
            <a:r>
              <a:rPr lang="en-US" altLang="en-US"/>
              <a:t>Contact WIDA:</a:t>
            </a:r>
          </a:p>
        </p:txBody>
      </p:sp>
      <p:sp>
        <p:nvSpPr>
          <p:cNvPr id="19460" name="Rectangle 4"/>
          <p:cNvSpPr>
            <a:spLocks noChangeArrowheads="1"/>
          </p:cNvSpPr>
          <p:nvPr/>
        </p:nvSpPr>
        <p:spPr bwMode="auto">
          <a:xfrm>
            <a:off x="4968344" y="396077"/>
            <a:ext cx="7551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342900" indent="-3429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lvl="1" eaLnBrk="1" hangingPunct="1">
              <a:spcBef>
                <a:spcPct val="0"/>
              </a:spcBef>
              <a:buClrTx/>
              <a:buSzTx/>
              <a:buFontTx/>
              <a:buNone/>
            </a:pPr>
            <a:r>
              <a:rPr lang="en-US" altLang="en-US" sz="2400">
                <a:hlinkClick r:id="rId3"/>
              </a:rPr>
              <a:t>WIDA Client Services Center</a:t>
            </a:r>
            <a:r>
              <a:rPr lang="en-US" altLang="en-US" sz="2400"/>
              <a:t>:</a:t>
            </a:r>
          </a:p>
          <a:p>
            <a:pPr lvl="1" eaLnBrk="1" hangingPunct="1">
              <a:spcBef>
                <a:spcPct val="0"/>
              </a:spcBef>
              <a:buClrTx/>
              <a:buSzTx/>
              <a:buFontTx/>
              <a:buNone/>
            </a:pPr>
            <a:r>
              <a:rPr lang="en-US" altLang="en-US" sz="2400"/>
              <a:t>1-866-276-7735</a:t>
            </a:r>
          </a:p>
        </p:txBody>
      </p:sp>
      <p:sp>
        <p:nvSpPr>
          <p:cNvPr id="3" name="Content Placeholder 2"/>
          <p:cNvSpPr>
            <a:spLocks noGrp="1"/>
          </p:cNvSpPr>
          <p:nvPr>
            <p:ph idx="1"/>
          </p:nvPr>
        </p:nvSpPr>
        <p:spPr>
          <a:xfrm>
            <a:off x="231395" y="1341718"/>
            <a:ext cx="11468710" cy="6121400"/>
          </a:xfrm>
        </p:spPr>
        <p:txBody>
          <a:bodyPr rtlCol="0">
            <a:noAutofit/>
          </a:bodyPr>
          <a:lstStyle/>
          <a:p>
            <a:pPr>
              <a:spcBef>
                <a:spcPts val="0"/>
              </a:spcBef>
              <a:buClr>
                <a:schemeClr val="bg2">
                  <a:lumMod val="40000"/>
                  <a:lumOff val="60000"/>
                </a:schemeClr>
              </a:buClr>
              <a:buSzPts val="1000"/>
              <a:tabLst>
                <a:tab pos="457200" algn="l"/>
              </a:tabLst>
              <a:defRPr/>
            </a:pPr>
            <a:r>
              <a:rPr lang="en-US" sz="2400"/>
              <a:t>ACCESS for ELLs</a:t>
            </a:r>
            <a:r>
              <a:rPr lang="en-US" altLang="en-US" sz="2400"/>
              <a:t>®</a:t>
            </a:r>
            <a:r>
              <a:rPr lang="en-US" sz="2400"/>
              <a:t> Suite Training, Certifications, Content of Score Reports</a:t>
            </a:r>
          </a:p>
          <a:p>
            <a:pPr>
              <a:spcBef>
                <a:spcPts val="0"/>
              </a:spcBef>
              <a:buClr>
                <a:schemeClr val="bg2">
                  <a:lumMod val="40000"/>
                  <a:lumOff val="60000"/>
                </a:schemeClr>
              </a:buClr>
              <a:buSzPts val="1000"/>
              <a:tabLst>
                <a:tab pos="457200" algn="l"/>
              </a:tabLst>
              <a:defRPr/>
            </a:pPr>
            <a:r>
              <a:rPr lang="en-US" sz="2400"/>
              <a:t>Kindergarten ACCESS for ELLs</a:t>
            </a:r>
            <a:r>
              <a:rPr lang="en-US" altLang="en-US" sz="2400"/>
              <a:t>®</a:t>
            </a:r>
            <a:r>
              <a:rPr lang="en-US" sz="2400"/>
              <a:t> (Paper-based)</a:t>
            </a:r>
          </a:p>
          <a:p>
            <a:pPr>
              <a:spcBef>
                <a:spcPts val="0"/>
              </a:spcBef>
              <a:buClr>
                <a:schemeClr val="bg2">
                  <a:lumMod val="40000"/>
                  <a:lumOff val="60000"/>
                </a:schemeClr>
              </a:buClr>
              <a:buSzPts val="1000"/>
              <a:tabLst>
                <a:tab pos="457200" algn="l"/>
              </a:tabLst>
              <a:defRPr/>
            </a:pPr>
            <a:r>
              <a:rPr lang="en-US" sz="2400"/>
              <a:t>ACCESS for ELLs</a:t>
            </a:r>
            <a:r>
              <a:rPr lang="en-US" altLang="en-US" sz="2400"/>
              <a:t>®</a:t>
            </a:r>
            <a:r>
              <a:rPr lang="en-US" sz="2400"/>
              <a:t> Grades 1-12 (Paper-based)</a:t>
            </a:r>
          </a:p>
          <a:p>
            <a:pPr>
              <a:spcBef>
                <a:spcPts val="0"/>
              </a:spcBef>
              <a:buClr>
                <a:schemeClr val="bg2">
                  <a:lumMod val="40000"/>
                  <a:lumOff val="60000"/>
                </a:schemeClr>
              </a:buClr>
              <a:buSzPts val="1000"/>
              <a:tabLst>
                <a:tab pos="457200" algn="l"/>
              </a:tabLst>
              <a:defRPr/>
            </a:pPr>
            <a:r>
              <a:rPr lang="en-US" sz="2400"/>
              <a:t>ACCESS for ELLs</a:t>
            </a:r>
            <a:r>
              <a:rPr lang="en-US" altLang="en-US" sz="2400"/>
              <a:t>®</a:t>
            </a:r>
            <a:r>
              <a:rPr lang="en-US" sz="2400"/>
              <a:t> Grades 1-12 (Online Administration)</a:t>
            </a:r>
          </a:p>
          <a:p>
            <a:pPr>
              <a:spcBef>
                <a:spcPts val="0"/>
              </a:spcBef>
              <a:buClr>
                <a:schemeClr val="bg2">
                  <a:lumMod val="40000"/>
                  <a:lumOff val="60000"/>
                </a:schemeClr>
              </a:buClr>
              <a:buSzPts val="1000"/>
              <a:tabLst>
                <a:tab pos="457200" algn="l"/>
              </a:tabLst>
              <a:defRPr/>
            </a:pPr>
            <a:r>
              <a:rPr lang="en-US" sz="2400"/>
              <a:t>Alternate ACCESS for ELLs</a:t>
            </a:r>
            <a:r>
              <a:rPr lang="en-US" altLang="en-US" sz="2400"/>
              <a:t>®</a:t>
            </a:r>
            <a:r>
              <a:rPr lang="en-US" sz="2400"/>
              <a:t> Grades 1-12 (Paper-based)</a:t>
            </a:r>
          </a:p>
          <a:p>
            <a:pPr>
              <a:spcBef>
                <a:spcPts val="0"/>
              </a:spcBef>
              <a:buClr>
                <a:schemeClr val="bg2">
                  <a:lumMod val="40000"/>
                  <a:lumOff val="60000"/>
                </a:schemeClr>
              </a:buClr>
              <a:buSzPts val="1000"/>
              <a:tabLst>
                <a:tab pos="457200" algn="l"/>
              </a:tabLst>
              <a:defRPr/>
            </a:pPr>
            <a:r>
              <a:rPr lang="en-US" sz="2400"/>
              <a:t>ACCESS for ELLs</a:t>
            </a:r>
            <a:r>
              <a:rPr lang="en-US" altLang="en-US" sz="2400"/>
              <a:t>®</a:t>
            </a:r>
            <a:r>
              <a:rPr lang="en-US" sz="2400"/>
              <a:t> Test Administration Preparation and Procedures (Online and Paper-based)</a:t>
            </a:r>
          </a:p>
          <a:p>
            <a:pPr>
              <a:spcBef>
                <a:spcPts val="0"/>
              </a:spcBef>
              <a:buClr>
                <a:schemeClr val="bg2">
                  <a:lumMod val="40000"/>
                  <a:lumOff val="60000"/>
                </a:schemeClr>
              </a:buClr>
              <a:buSzPts val="1000"/>
              <a:tabLst>
                <a:tab pos="457200" algn="l"/>
              </a:tabLst>
              <a:defRPr/>
            </a:pPr>
            <a:r>
              <a:rPr lang="en-US" sz="2400"/>
              <a:t>WIDA MODEL Paper, Online and Kindergarten Test Administration and Procedures</a:t>
            </a:r>
          </a:p>
          <a:p>
            <a:pPr>
              <a:spcBef>
                <a:spcPts val="0"/>
              </a:spcBef>
              <a:buClr>
                <a:schemeClr val="bg2">
                  <a:lumMod val="40000"/>
                  <a:lumOff val="60000"/>
                </a:schemeClr>
              </a:buClr>
              <a:buSzPts val="1000"/>
              <a:tabLst>
                <a:tab pos="457200" algn="l"/>
              </a:tabLst>
              <a:defRPr/>
            </a:pPr>
            <a:r>
              <a:rPr lang="en-US" sz="2400"/>
              <a:t>WIDA Screener for Kindergarten</a:t>
            </a:r>
          </a:p>
          <a:p>
            <a:pPr>
              <a:spcBef>
                <a:spcPts val="0"/>
              </a:spcBef>
              <a:buClr>
                <a:schemeClr val="bg2">
                  <a:lumMod val="40000"/>
                  <a:lumOff val="60000"/>
                </a:schemeClr>
              </a:buClr>
              <a:buSzPts val="1000"/>
              <a:tabLst>
                <a:tab pos="457200" algn="l"/>
              </a:tabLst>
              <a:defRPr/>
            </a:pPr>
            <a:r>
              <a:rPr lang="en-US" sz="2400"/>
              <a:t>WIDA Standards and Can Do Descriptors</a:t>
            </a:r>
          </a:p>
          <a:p>
            <a:pPr>
              <a:spcBef>
                <a:spcPts val="0"/>
              </a:spcBef>
              <a:buClr>
                <a:schemeClr val="bg2">
                  <a:lumMod val="40000"/>
                  <a:lumOff val="60000"/>
                </a:schemeClr>
              </a:buClr>
              <a:buSzPts val="1000"/>
              <a:tabLst>
                <a:tab pos="457200" algn="l"/>
              </a:tabLst>
              <a:defRPr/>
            </a:pPr>
            <a:r>
              <a:rPr lang="en-US" sz="2400"/>
              <a:t>WIDA Professional Learning</a:t>
            </a:r>
          </a:p>
          <a:p>
            <a:pPr>
              <a:spcBef>
                <a:spcPts val="0"/>
              </a:spcBef>
              <a:buClr>
                <a:schemeClr val="bg2">
                  <a:lumMod val="40000"/>
                  <a:lumOff val="60000"/>
                </a:schemeClr>
              </a:buClr>
              <a:buSzPts val="1000"/>
              <a:tabLst>
                <a:tab pos="457200" algn="l"/>
              </a:tabLst>
              <a:defRPr/>
            </a:pPr>
            <a:r>
              <a:rPr lang="en-US" sz="2400"/>
              <a:t>WIDA Research</a:t>
            </a:r>
          </a:p>
          <a:p>
            <a:pPr marL="0" indent="0" eaLnBrk="1" fontAlgn="auto" hangingPunct="1">
              <a:spcBef>
                <a:spcPts val="0"/>
              </a:spcBef>
              <a:spcAft>
                <a:spcPts val="0"/>
              </a:spcAft>
              <a:buClr>
                <a:schemeClr val="bg2">
                  <a:lumMod val="40000"/>
                  <a:lumOff val="60000"/>
                </a:schemeClr>
              </a:buClr>
              <a:buSzPts val="1000"/>
              <a:buNone/>
              <a:tabLst>
                <a:tab pos="457200" algn="l"/>
              </a:tabLst>
              <a:defRPr/>
            </a:pPr>
            <a:endParaRPr lang="en-US" sz="2400"/>
          </a:p>
          <a:p>
            <a:pPr marL="0" indent="0" eaLnBrk="1" fontAlgn="auto" hangingPunct="1">
              <a:spcBef>
                <a:spcPts val="0"/>
              </a:spcBef>
              <a:spcAft>
                <a:spcPts val="0"/>
              </a:spcAft>
              <a:buClr>
                <a:schemeClr val="bg2">
                  <a:lumMod val="40000"/>
                  <a:lumOff val="60000"/>
                </a:schemeClr>
              </a:buClr>
              <a:buFont typeface="Wingdings 3" charset="2"/>
              <a:buNone/>
              <a:defRPr/>
            </a:pPr>
            <a:r>
              <a:rPr lang="en-US" sz="2800"/>
              <a:t> </a:t>
            </a:r>
          </a:p>
        </p:txBody>
      </p:sp>
      <p:sp>
        <p:nvSpPr>
          <p:cNvPr id="8" name="Slide Number Placeholder 7"/>
          <p:cNvSpPr>
            <a:spLocks noGrp="1"/>
          </p:cNvSpPr>
          <p:nvPr>
            <p:ph type="sldNum" sz="quarter" idx="12"/>
          </p:nvPr>
        </p:nvSpPr>
        <p:spPr>
          <a:xfrm>
            <a:off x="6522156" y="6309650"/>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0448EF-F8FD-43F8-9FAD-BAEB1196B135}" type="slidenum">
              <a:rPr lang="en-US" sz="1200" smtClean="0"/>
              <a:pPr>
                <a:defRPr/>
              </a:pPr>
              <a:t>24</a:t>
            </a:fld>
            <a:endParaRPr lang="en-US" sz="1200"/>
          </a:p>
        </p:txBody>
      </p:sp>
    </p:spTree>
    <p:extLst>
      <p:ext uri="{BB962C8B-B14F-4D97-AF65-F5344CB8AC3E}">
        <p14:creationId xmlns:p14="http://schemas.microsoft.com/office/powerpoint/2010/main" val="3572590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85948" y="107533"/>
            <a:ext cx="8165433" cy="1400175"/>
          </a:xfrm>
        </p:spPr>
        <p:txBody>
          <a:bodyPr/>
          <a:lstStyle/>
          <a:p>
            <a:pPr eaLnBrk="1" hangingPunct="1"/>
            <a:r>
              <a:rPr lang="en-US" altLang="en-US"/>
              <a:t>Contact DRC:          </a:t>
            </a:r>
          </a:p>
        </p:txBody>
      </p:sp>
      <p:sp>
        <p:nvSpPr>
          <p:cNvPr id="20484" name="Rectangle 3"/>
          <p:cNvSpPr>
            <a:spLocks noChangeArrowheads="1"/>
          </p:cNvSpPr>
          <p:nvPr/>
        </p:nvSpPr>
        <p:spPr bwMode="auto">
          <a:xfrm>
            <a:off x="4606171" y="399976"/>
            <a:ext cx="51655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342900" indent="-3429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lvl="1" eaLnBrk="1" hangingPunct="1">
              <a:spcBef>
                <a:spcPct val="0"/>
              </a:spcBef>
              <a:buClrTx/>
              <a:buSzTx/>
              <a:buFontTx/>
              <a:buNone/>
            </a:pPr>
            <a:r>
              <a:rPr lang="en-US" altLang="en-US" sz="2400">
                <a:hlinkClick r:id="rId3"/>
              </a:rPr>
              <a:t>DRC Customer Support</a:t>
            </a:r>
            <a:endParaRPr lang="en-US" altLang="en-US" sz="2400"/>
          </a:p>
          <a:p>
            <a:pPr lvl="1" eaLnBrk="1" hangingPunct="1">
              <a:spcBef>
                <a:spcPct val="0"/>
              </a:spcBef>
              <a:buClrTx/>
              <a:buSzTx/>
              <a:buFontTx/>
              <a:buNone/>
            </a:pPr>
            <a:r>
              <a:rPr lang="en-US" altLang="en-US" sz="2400"/>
              <a:t>855-787-9615 </a:t>
            </a:r>
            <a:r>
              <a:rPr lang="en-US" sz="2400" b="0" i="0">
                <a:solidFill>
                  <a:srgbClr val="000000"/>
                </a:solidFill>
                <a:effectLst/>
                <a:latin typeface="Source Sans Pro" panose="020B0503030403020204" pitchFamily="34" charset="0"/>
              </a:rPr>
              <a:t>(TTY: 763-268-2889)</a:t>
            </a:r>
            <a:endParaRPr lang="en-US" altLang="en-US" sz="2400"/>
          </a:p>
        </p:txBody>
      </p:sp>
      <p:sp>
        <p:nvSpPr>
          <p:cNvPr id="3" name="Content Placeholder 2"/>
          <p:cNvSpPr>
            <a:spLocks noGrp="1"/>
          </p:cNvSpPr>
          <p:nvPr>
            <p:ph idx="1"/>
          </p:nvPr>
        </p:nvSpPr>
        <p:spPr>
          <a:xfrm>
            <a:off x="105515" y="1309404"/>
            <a:ext cx="11800537" cy="5064125"/>
          </a:xfrm>
        </p:spPr>
        <p:txBody>
          <a:bodyPr rtlCol="0">
            <a:normAutofit/>
          </a:bodyPr>
          <a:lstStyle/>
          <a:p>
            <a:pPr>
              <a:spcBef>
                <a:spcPts val="0"/>
              </a:spcBef>
              <a:buClr>
                <a:schemeClr val="bg2">
                  <a:lumMod val="40000"/>
                  <a:lumOff val="60000"/>
                </a:schemeClr>
              </a:buClr>
              <a:buSzPts val="1000"/>
              <a:tabLst>
                <a:tab pos="457200" algn="l"/>
              </a:tabLst>
              <a:defRPr/>
            </a:pPr>
            <a:r>
              <a:rPr lang="en-US" sz="2400"/>
              <a:t>WIDA Assessment Management System (WIDA AMS) Logins and Permissions</a:t>
            </a:r>
          </a:p>
          <a:p>
            <a:pPr>
              <a:spcBef>
                <a:spcPts val="0"/>
              </a:spcBef>
              <a:buClr>
                <a:schemeClr val="bg2">
                  <a:lumMod val="40000"/>
                  <a:lumOff val="60000"/>
                </a:schemeClr>
              </a:buClr>
              <a:buSzPts val="1000"/>
              <a:tabLst>
                <a:tab pos="457200" algn="l"/>
              </a:tabLst>
              <a:defRPr/>
            </a:pPr>
            <a:r>
              <a:rPr lang="en-US" sz="2400"/>
              <a:t>ACCESS for ELLs Online® and Paper-based Materials Ordering for Initial and Additional Materials</a:t>
            </a:r>
          </a:p>
          <a:p>
            <a:pPr>
              <a:spcBef>
                <a:spcPts val="0"/>
              </a:spcBef>
              <a:buClr>
                <a:schemeClr val="bg2">
                  <a:lumMod val="40000"/>
                  <a:lumOff val="60000"/>
                </a:schemeClr>
              </a:buClr>
              <a:buSzPts val="1000"/>
              <a:tabLst>
                <a:tab pos="457200" algn="l"/>
              </a:tabLst>
              <a:defRPr/>
            </a:pPr>
            <a:r>
              <a:rPr lang="en-US" sz="2400"/>
              <a:t>Returning Test Materials</a:t>
            </a:r>
          </a:p>
          <a:p>
            <a:pPr>
              <a:spcBef>
                <a:spcPts val="0"/>
              </a:spcBef>
              <a:buClr>
                <a:schemeClr val="bg2">
                  <a:lumMod val="40000"/>
                  <a:lumOff val="60000"/>
                </a:schemeClr>
              </a:buClr>
              <a:buSzPts val="1000"/>
              <a:tabLst>
                <a:tab pos="457200" algn="l"/>
              </a:tabLst>
              <a:defRPr/>
            </a:pPr>
            <a:r>
              <a:rPr lang="en-US" sz="2400"/>
              <a:t>Test Booklet Labels</a:t>
            </a:r>
          </a:p>
          <a:p>
            <a:pPr>
              <a:spcBef>
                <a:spcPts val="0"/>
              </a:spcBef>
              <a:buClr>
                <a:schemeClr val="bg2">
                  <a:lumMod val="40000"/>
                  <a:lumOff val="60000"/>
                </a:schemeClr>
              </a:buClr>
              <a:buSzPts val="1000"/>
              <a:tabLst>
                <a:tab pos="457200" algn="l"/>
              </a:tabLst>
              <a:defRPr/>
            </a:pPr>
            <a:r>
              <a:rPr lang="en-US" sz="2400"/>
              <a:t>Editing/Adding Student Information and Test Sessions</a:t>
            </a:r>
          </a:p>
          <a:p>
            <a:pPr>
              <a:spcBef>
                <a:spcPts val="0"/>
              </a:spcBef>
              <a:buClr>
                <a:schemeClr val="bg2">
                  <a:lumMod val="40000"/>
                  <a:lumOff val="60000"/>
                </a:schemeClr>
              </a:buClr>
              <a:buSzPts val="1000"/>
              <a:tabLst>
                <a:tab pos="457200" algn="l"/>
              </a:tabLst>
              <a:defRPr/>
            </a:pPr>
            <a:r>
              <a:rPr lang="en-US" sz="2400"/>
              <a:t>Student Transfers</a:t>
            </a:r>
          </a:p>
          <a:p>
            <a:pPr>
              <a:spcBef>
                <a:spcPts val="0"/>
              </a:spcBef>
              <a:buClr>
                <a:schemeClr val="bg2">
                  <a:lumMod val="40000"/>
                  <a:lumOff val="60000"/>
                </a:schemeClr>
              </a:buClr>
              <a:buSzPts val="1000"/>
              <a:tabLst>
                <a:tab pos="457200" algn="l"/>
              </a:tabLst>
              <a:defRPr/>
            </a:pPr>
            <a:r>
              <a:rPr lang="en-US" sz="2400"/>
              <a:t>Printing Test Tickets and Tier Level Reports</a:t>
            </a:r>
          </a:p>
          <a:p>
            <a:pPr>
              <a:spcBef>
                <a:spcPts val="0"/>
              </a:spcBef>
              <a:buClr>
                <a:schemeClr val="bg2">
                  <a:lumMod val="40000"/>
                  <a:lumOff val="60000"/>
                </a:schemeClr>
              </a:buClr>
              <a:buSzPts val="1000"/>
              <a:tabLst>
                <a:tab pos="457200" algn="l"/>
              </a:tabLst>
              <a:defRPr/>
            </a:pPr>
            <a:r>
              <a:rPr lang="en-US" sz="2400"/>
              <a:t>ACCESS for ELLs</a:t>
            </a:r>
            <a:r>
              <a:rPr lang="en-US" altLang="en-US" sz="2400"/>
              <a:t>®</a:t>
            </a:r>
            <a:r>
              <a:rPr lang="en-US" sz="2400"/>
              <a:t> Online Administration Technology</a:t>
            </a:r>
          </a:p>
          <a:p>
            <a:pPr>
              <a:spcBef>
                <a:spcPts val="0"/>
              </a:spcBef>
              <a:buClr>
                <a:schemeClr val="bg2">
                  <a:lumMod val="40000"/>
                  <a:lumOff val="60000"/>
                </a:schemeClr>
              </a:buClr>
              <a:buSzPts val="1000"/>
              <a:tabLst>
                <a:tab pos="457200" algn="l"/>
              </a:tabLst>
              <a:defRPr/>
            </a:pPr>
            <a:r>
              <a:rPr lang="en-US" sz="2400"/>
              <a:t>DRC Central Office Service (COS) and COS Service Devices</a:t>
            </a:r>
          </a:p>
          <a:p>
            <a:pPr>
              <a:spcBef>
                <a:spcPts val="0"/>
              </a:spcBef>
              <a:buClr>
                <a:schemeClr val="bg2">
                  <a:lumMod val="40000"/>
                  <a:lumOff val="60000"/>
                </a:schemeClr>
              </a:buClr>
              <a:buSzPts val="1000"/>
              <a:tabLst>
                <a:tab pos="457200" algn="l"/>
              </a:tabLst>
              <a:defRPr/>
            </a:pPr>
            <a:r>
              <a:rPr lang="en-US" sz="2400"/>
              <a:t>DRC INSIGHT (Online Assessments Software)</a:t>
            </a:r>
          </a:p>
          <a:p>
            <a:pPr>
              <a:spcBef>
                <a:spcPts val="0"/>
              </a:spcBef>
              <a:buClr>
                <a:schemeClr val="bg2">
                  <a:lumMod val="40000"/>
                  <a:lumOff val="60000"/>
                </a:schemeClr>
              </a:buClr>
              <a:buSzPts val="1000"/>
              <a:tabLst>
                <a:tab pos="457200" algn="l"/>
              </a:tabLst>
              <a:defRPr/>
            </a:pPr>
            <a:r>
              <a:rPr lang="en-US" sz="2400"/>
              <a:t>WIDA AMS/ACCESS for ELLs</a:t>
            </a:r>
            <a:r>
              <a:rPr lang="en-US" altLang="en-US" sz="2400"/>
              <a:t>®</a:t>
            </a:r>
            <a:r>
              <a:rPr lang="en-US" sz="2400"/>
              <a:t> Online Technical Issues</a:t>
            </a:r>
          </a:p>
          <a:p>
            <a:pPr>
              <a:spcBef>
                <a:spcPts val="0"/>
              </a:spcBef>
              <a:buClr>
                <a:schemeClr val="bg2">
                  <a:lumMod val="40000"/>
                  <a:lumOff val="60000"/>
                </a:schemeClr>
              </a:buClr>
              <a:buSzPts val="1000"/>
              <a:tabLst>
                <a:tab pos="457200" algn="l"/>
              </a:tabLst>
              <a:defRPr/>
            </a:pPr>
            <a:r>
              <a:rPr lang="en-US" sz="2400"/>
              <a:t>ACCESS for ELLs</a:t>
            </a:r>
            <a:r>
              <a:rPr lang="en-US" altLang="en-US" sz="2400"/>
              <a:t>® </a:t>
            </a:r>
            <a:r>
              <a:rPr lang="en-US" sz="2400"/>
              <a:t>Data and Reporting- Viewing Reports</a:t>
            </a:r>
          </a:p>
          <a:p>
            <a:pPr marL="1028700" indent="0" eaLnBrk="1" fontAlgn="auto" hangingPunct="1">
              <a:spcBef>
                <a:spcPts val="0"/>
              </a:spcBef>
              <a:spcAft>
                <a:spcPts val="0"/>
              </a:spcAft>
              <a:buClr>
                <a:schemeClr val="bg2">
                  <a:lumMod val="40000"/>
                  <a:lumOff val="60000"/>
                </a:schemeClr>
              </a:buClr>
              <a:buFont typeface="Wingdings 3" charset="2"/>
              <a:buNone/>
              <a:defRPr/>
            </a:pPr>
            <a:r>
              <a:rPr lang="en-US" sz="3200"/>
              <a:t> </a:t>
            </a:r>
          </a:p>
          <a:p>
            <a:pPr marL="0" indent="0" eaLnBrk="1" fontAlgn="auto" hangingPunct="1">
              <a:spcAft>
                <a:spcPts val="0"/>
              </a:spcAft>
              <a:buClr>
                <a:schemeClr val="bg2">
                  <a:lumMod val="40000"/>
                  <a:lumOff val="60000"/>
                </a:schemeClr>
              </a:buClr>
              <a:buNone/>
              <a:defRPr/>
            </a:pPr>
            <a:endParaRPr lang="en-US"/>
          </a:p>
        </p:txBody>
      </p:sp>
      <p:sp>
        <p:nvSpPr>
          <p:cNvPr id="7" name="Slide Number Placeholder 6"/>
          <p:cNvSpPr>
            <a:spLocks noGrp="1"/>
          </p:cNvSpPr>
          <p:nvPr>
            <p:ph type="sldNum" sz="quarter" idx="12"/>
          </p:nvPr>
        </p:nvSpPr>
        <p:spPr>
          <a:xfrm>
            <a:off x="6688046" y="6378215"/>
            <a:ext cx="683339"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F0448EF-F8FD-43F8-9FAD-BAEB1196B135}" type="slidenum">
              <a:rPr lang="en-US" sz="1200" smtClean="0"/>
              <a:pPr>
                <a:defRPr/>
              </a:pPr>
              <a:t>25</a:t>
            </a:fld>
            <a:endParaRPr lang="en-US" sz="1200"/>
          </a:p>
        </p:txBody>
      </p:sp>
    </p:spTree>
    <p:extLst>
      <p:ext uri="{BB962C8B-B14F-4D97-AF65-F5344CB8AC3E}">
        <p14:creationId xmlns:p14="http://schemas.microsoft.com/office/powerpoint/2010/main" val="357878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4056" y="295014"/>
            <a:ext cx="11874247" cy="915988"/>
          </a:xfrm>
          <a:prstGeom prst="rect">
            <a:avLst/>
          </a:prstGeom>
        </p:spPr>
        <p:txBody>
          <a:bodyPr>
            <a:noAutofit/>
          </a:bodyPr>
          <a:lstStyle/>
          <a:p>
            <a:r>
              <a:rPr lang="en-US" sz="3600"/>
              <a:t>Home-Language Survey, WIDA Screener for Kindergarten and WIDA Online Screener</a:t>
            </a:r>
          </a:p>
        </p:txBody>
      </p:sp>
      <p:sp>
        <p:nvSpPr>
          <p:cNvPr id="8" name="Content Placeholder 7"/>
          <p:cNvSpPr>
            <a:spLocks noGrp="1"/>
          </p:cNvSpPr>
          <p:nvPr>
            <p:ph idx="4294967295"/>
          </p:nvPr>
        </p:nvSpPr>
        <p:spPr>
          <a:xfrm>
            <a:off x="0" y="1364257"/>
            <a:ext cx="12133528" cy="5075498"/>
          </a:xfrm>
          <a:prstGeom prst="rect">
            <a:avLst/>
          </a:prstGeom>
        </p:spPr>
        <p:txBody>
          <a:bodyPr vert="horz" lIns="91440" tIns="45720" rIns="91440" bIns="45720" rtlCol="0" anchor="t">
            <a:noAutofit/>
          </a:bodyPr>
          <a:lstStyle/>
          <a:p>
            <a:r>
              <a:rPr lang="en-US" sz="2300" b="1"/>
              <a:t>Give each new student in the district the Home-Language Survey (HLS).  </a:t>
            </a:r>
          </a:p>
          <a:p>
            <a:r>
              <a:rPr lang="en-US" sz="2300" b="1"/>
              <a:t>If the answer to any of the four required HLS questions is any language other than English, then administer the screener, WIDA Screener for Kindergarten or the WIDA Online Screener for grades 1-12.</a:t>
            </a:r>
          </a:p>
          <a:p>
            <a:r>
              <a:rPr lang="en-US" sz="2300" b="1"/>
              <a:t>The WIDA Screener Online is in WIDA Assessment Management System (AMS). The WIDA Screener for Kindergarten (paper) is downloadable and free to districts from the website: </a:t>
            </a:r>
            <a:r>
              <a:rPr lang="en-US" sz="2300" b="1">
                <a:hlinkClick r:id="rId3"/>
              </a:rPr>
              <a:t>https://wida.wisc.edu</a:t>
            </a:r>
            <a:endParaRPr lang="en-US" sz="2300" b="1"/>
          </a:p>
          <a:p>
            <a:r>
              <a:rPr lang="en-US" sz="2300" b="1"/>
              <a:t>Contact the DAC if school or district staff need a screener password. </a:t>
            </a:r>
            <a:r>
              <a:rPr lang="en-US" sz="2300" b="1">
                <a:hlinkClick r:id="rId4"/>
              </a:rPr>
              <a:t>Chris Williams</a:t>
            </a:r>
            <a:r>
              <a:rPr lang="en-US" sz="2300" b="1"/>
              <a:t> will create the accounts.    </a:t>
            </a:r>
          </a:p>
          <a:p>
            <a:r>
              <a:rPr lang="en-US" sz="2300" b="1"/>
              <a:t>The results of the WIDA Screener for Kindergarten and the WIDA Online Screener must be shared with parents within two weeks of enrollment during the school year and the scores entered in Infinite Campus (IC</a:t>
            </a:r>
            <a:r>
              <a:rPr lang="en-US" sz="2300"/>
              <a:t>). </a:t>
            </a:r>
          </a:p>
        </p:txBody>
      </p:sp>
      <p:sp>
        <p:nvSpPr>
          <p:cNvPr id="3" name="Slide Number Placeholder 2"/>
          <p:cNvSpPr>
            <a:spLocks noGrp="1"/>
          </p:cNvSpPr>
          <p:nvPr>
            <p:ph type="sldNum" sz="quarter" idx="10"/>
          </p:nvPr>
        </p:nvSpPr>
        <p:spPr>
          <a:xfrm>
            <a:off x="7016765" y="6419378"/>
            <a:ext cx="683339" cy="365125"/>
          </a:xfrm>
        </p:spPr>
        <p:txBody>
          <a:bodyPr/>
          <a:lstStyle/>
          <a:p>
            <a:fld id="{67CCD0A9-3B15-46C5-9D02-C5D59B88FFE2}" type="slidenum">
              <a:rPr lang="en-US" sz="1200" smtClean="0">
                <a:solidFill>
                  <a:schemeClr val="bg2"/>
                </a:solidFill>
              </a:rPr>
              <a:t>3</a:t>
            </a:fld>
            <a:endParaRPr lang="en-US" sz="1200">
              <a:solidFill>
                <a:schemeClr val="bg2"/>
              </a:solidFill>
            </a:endParaRPr>
          </a:p>
        </p:txBody>
      </p:sp>
    </p:spTree>
    <p:extLst>
      <p:ext uri="{BB962C8B-B14F-4D97-AF65-F5344CB8AC3E}">
        <p14:creationId xmlns:p14="http://schemas.microsoft.com/office/powerpoint/2010/main" val="126996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C2F1A8-003B-42B6-9730-F1595F07134B}"/>
              </a:ext>
            </a:extLst>
          </p:cNvPr>
          <p:cNvSpPr>
            <a:spLocks noGrp="1"/>
          </p:cNvSpPr>
          <p:nvPr>
            <p:ph type="title"/>
          </p:nvPr>
        </p:nvSpPr>
        <p:spPr>
          <a:xfrm>
            <a:off x="287435" y="-20567"/>
            <a:ext cx="8965263" cy="1320800"/>
          </a:xfrm>
        </p:spPr>
        <p:txBody>
          <a:bodyPr/>
          <a:lstStyle/>
          <a:p>
            <a:r>
              <a:rPr lang="en-US"/>
              <a:t>WIDA Screener for Kindergarten</a:t>
            </a:r>
          </a:p>
        </p:txBody>
      </p:sp>
      <p:sp>
        <p:nvSpPr>
          <p:cNvPr id="7" name="Text Placeholder 6">
            <a:extLst>
              <a:ext uri="{FF2B5EF4-FFF2-40B4-BE49-F238E27FC236}">
                <a16:creationId xmlns:a16="http://schemas.microsoft.com/office/drawing/2014/main" id="{790504E5-4307-43FF-BEEC-E212C7AE7655}"/>
              </a:ext>
            </a:extLst>
          </p:cNvPr>
          <p:cNvSpPr>
            <a:spLocks noGrp="1"/>
          </p:cNvSpPr>
          <p:nvPr>
            <p:ph type="body" sz="quarter" idx="13"/>
          </p:nvPr>
        </p:nvSpPr>
        <p:spPr>
          <a:xfrm>
            <a:off x="287435" y="1107529"/>
            <a:ext cx="10787743" cy="4642942"/>
          </a:xfrm>
        </p:spPr>
        <p:txBody>
          <a:bodyPr vert="horz" lIns="91440" tIns="45720" rIns="91440" bIns="45720" rtlCol="0" anchor="t">
            <a:normAutofit fontScale="55000" lnSpcReduction="20000"/>
          </a:bodyPr>
          <a:lstStyle/>
          <a:p>
            <a:r>
              <a:rPr lang="en-US" sz="4200">
                <a:hlinkClick r:id="rId3"/>
              </a:rPr>
              <a:t>WIDA Screener for Kindergarten</a:t>
            </a:r>
            <a:endParaRPr lang="en-US" sz="4200"/>
          </a:p>
          <a:p>
            <a:pPr lvl="1"/>
            <a:r>
              <a:rPr lang="en-US" sz="3800"/>
              <a:t>This screener replaced the Kindergarten WIDA-ACCESS Placement Test (K W-APT)</a:t>
            </a:r>
          </a:p>
          <a:p>
            <a:pPr lvl="1"/>
            <a:r>
              <a:rPr lang="en-US" sz="3800"/>
              <a:t>Paper/Pencil screener</a:t>
            </a:r>
          </a:p>
          <a:p>
            <a:pPr lvl="1"/>
            <a:r>
              <a:rPr lang="en-US" sz="3800"/>
              <a:t>Two quizzes for Test Administrators (TAs) to complete prior to screening students</a:t>
            </a:r>
          </a:p>
          <a:p>
            <a:r>
              <a:rPr lang="en-US" sz="4200"/>
              <a:t>Testing Times:</a:t>
            </a:r>
          </a:p>
          <a:p>
            <a:pPr lvl="1"/>
            <a:r>
              <a:rPr lang="en-US" sz="4200"/>
              <a:t>Up to 30 minutes - oral domains of listening and speaking- first semester</a:t>
            </a:r>
          </a:p>
          <a:p>
            <a:pPr lvl="1"/>
            <a:r>
              <a:rPr lang="en-US" sz="4200"/>
              <a:t>Up to 45 minutes - listening, speaking, reading, and writing- second semester</a:t>
            </a:r>
          </a:p>
          <a:p>
            <a:r>
              <a:rPr lang="en-US" sz="4200"/>
              <a:t>Materials needed to administer:</a:t>
            </a:r>
          </a:p>
          <a:p>
            <a:pPr lvl="1"/>
            <a:r>
              <a:rPr lang="en-US" sz="4200"/>
              <a:t>Storybook</a:t>
            </a:r>
          </a:p>
          <a:p>
            <a:pPr lvl="1"/>
            <a:r>
              <a:rPr lang="en-US" sz="4200"/>
              <a:t>Test Administrator (TA) script</a:t>
            </a:r>
          </a:p>
          <a:p>
            <a:pPr lvl="1"/>
            <a:r>
              <a:rPr lang="en-US" sz="4200"/>
              <a:t>Cards</a:t>
            </a:r>
          </a:p>
          <a:p>
            <a:pPr lvl="1"/>
            <a:r>
              <a:rPr lang="en-US" sz="4200"/>
              <a:t>Score Sheet</a:t>
            </a:r>
          </a:p>
          <a:p>
            <a:pPr lvl="1"/>
            <a:r>
              <a:rPr lang="en-US" sz="4200"/>
              <a:t>Response Booklet</a:t>
            </a:r>
          </a:p>
          <a:p>
            <a:r>
              <a:rPr lang="en-US" sz="4200"/>
              <a:t>Recorded Training for the Screener for Kindergarten is on the </a:t>
            </a:r>
            <a:r>
              <a:rPr lang="en-US" sz="4200">
                <a:hlinkClick r:id="rId4"/>
              </a:rPr>
              <a:t>WIDA secure portal</a:t>
            </a:r>
            <a:endParaRPr lang="en-US" sz="4200"/>
          </a:p>
          <a:p>
            <a:pPr marL="457200" lvl="1" indent="0">
              <a:buNone/>
            </a:pPr>
            <a:endParaRPr lang="en-US"/>
          </a:p>
          <a:p>
            <a:pPr marL="457200" lvl="1" indent="0">
              <a:buNone/>
            </a:pPr>
            <a:endParaRPr lang="en-US"/>
          </a:p>
          <a:p>
            <a:endParaRPr lang="en-US"/>
          </a:p>
        </p:txBody>
      </p:sp>
    </p:spTree>
    <p:extLst>
      <p:ext uri="{BB962C8B-B14F-4D97-AF65-F5344CB8AC3E}">
        <p14:creationId xmlns:p14="http://schemas.microsoft.com/office/powerpoint/2010/main" val="266769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5921" y="244325"/>
            <a:ext cx="10134443" cy="1320800"/>
          </a:xfrm>
        </p:spPr>
        <p:txBody>
          <a:bodyPr>
            <a:normAutofit/>
          </a:bodyPr>
          <a:lstStyle/>
          <a:p>
            <a:r>
              <a:rPr lang="en-US"/>
              <a:t>WIDA Screener for Kindergarten Scores</a:t>
            </a:r>
          </a:p>
        </p:txBody>
      </p:sp>
      <p:sp>
        <p:nvSpPr>
          <p:cNvPr id="146435" name="Rectangle 3"/>
          <p:cNvSpPr>
            <a:spLocks noGrp="1" noChangeArrowheads="1"/>
          </p:cNvSpPr>
          <p:nvPr>
            <p:ph idx="13"/>
          </p:nvPr>
        </p:nvSpPr>
        <p:spPr>
          <a:xfrm>
            <a:off x="243475" y="1701961"/>
            <a:ext cx="9304459" cy="4759503"/>
          </a:xfrm>
        </p:spPr>
        <p:txBody>
          <a:bodyPr vert="horz" lIns="91440" tIns="45720" rIns="91440" bIns="45720" rtlCol="0" anchor="t">
            <a:noAutofit/>
          </a:bodyPr>
          <a:lstStyle/>
          <a:p>
            <a:r>
              <a:rPr lang="en-US">
                <a:solidFill>
                  <a:schemeClr val="tx1"/>
                </a:solidFill>
              </a:rPr>
              <a:t>All kindergarteners regardless of their screener scores, must be administered ACCESS </a:t>
            </a:r>
            <a:r>
              <a:rPr lang="en-US"/>
              <a:t>the following January. </a:t>
            </a:r>
          </a:p>
          <a:p>
            <a:pPr marL="0" indent="0">
              <a:buNone/>
            </a:pPr>
            <a:endParaRPr lang="en-US"/>
          </a:p>
          <a:p>
            <a:r>
              <a:rPr lang="en-US"/>
              <a:t>Kindergarten students cannot exit an EL program until after taking the Kindergarten ACCESS for ELLs</a:t>
            </a:r>
            <a:r>
              <a:rPr lang="en-US" baseline="30000"/>
              <a:t>®</a:t>
            </a:r>
            <a:r>
              <a:rPr lang="en-US"/>
              <a:t>.</a:t>
            </a:r>
          </a:p>
        </p:txBody>
      </p:sp>
    </p:spTree>
    <p:extLst>
      <p:ext uri="{BB962C8B-B14F-4D97-AF65-F5344CB8AC3E}">
        <p14:creationId xmlns:p14="http://schemas.microsoft.com/office/powerpoint/2010/main" val="16359384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DE42-8FAB-3EEC-B157-C1EB668BAD18}"/>
              </a:ext>
            </a:extLst>
          </p:cNvPr>
          <p:cNvSpPr>
            <a:spLocks noGrp="1"/>
          </p:cNvSpPr>
          <p:nvPr>
            <p:ph type="title"/>
          </p:nvPr>
        </p:nvSpPr>
        <p:spPr>
          <a:xfrm>
            <a:off x="555786" y="257025"/>
            <a:ext cx="9514975" cy="1320800"/>
          </a:xfrm>
        </p:spPr>
        <p:txBody>
          <a:bodyPr/>
          <a:lstStyle/>
          <a:p>
            <a:r>
              <a:rPr lang="en-US"/>
              <a:t>WIDA Screener Online </a:t>
            </a:r>
          </a:p>
        </p:txBody>
      </p:sp>
      <p:sp>
        <p:nvSpPr>
          <p:cNvPr id="3" name="Text Placeholder 2">
            <a:extLst>
              <a:ext uri="{FF2B5EF4-FFF2-40B4-BE49-F238E27FC236}">
                <a16:creationId xmlns:a16="http://schemas.microsoft.com/office/drawing/2014/main" id="{9A1DBCF1-5779-BD70-7E31-7460CEF7BDF0}"/>
              </a:ext>
            </a:extLst>
          </p:cNvPr>
          <p:cNvSpPr>
            <a:spLocks noGrp="1"/>
          </p:cNvSpPr>
          <p:nvPr>
            <p:ph type="body" sz="quarter" idx="13"/>
          </p:nvPr>
        </p:nvSpPr>
        <p:spPr>
          <a:xfrm>
            <a:off x="504986" y="1580411"/>
            <a:ext cx="10562087" cy="4901324"/>
          </a:xfrm>
        </p:spPr>
        <p:txBody>
          <a:bodyPr vert="horz" lIns="91440" tIns="45720" rIns="91440" bIns="45720" rtlCol="0" anchor="t">
            <a:normAutofit/>
          </a:bodyPr>
          <a:lstStyle/>
          <a:p>
            <a:r>
              <a:rPr lang="en-US"/>
              <a:t>Administered in Grade level clusters: 1, 2-3, 4-5, 6-8 and 9-12</a:t>
            </a:r>
          </a:p>
          <a:p>
            <a:r>
              <a:rPr lang="en-US"/>
              <a:t>Tested in in all four language domains: Listening, Reading, Speaking and Writing</a:t>
            </a:r>
          </a:p>
          <a:p>
            <a:r>
              <a:rPr lang="en-US"/>
              <a:t>Scored in the domains Speaking and Writing by the TA</a:t>
            </a:r>
          </a:p>
          <a:p>
            <a:r>
              <a:rPr lang="en-US"/>
              <a:t>Needed materials to administer: TA script, Student Test Tickets and Student Test Roster, Writing Test Booklets for Grade 1-3 only, Scratch Paper if needed</a:t>
            </a:r>
          </a:p>
          <a:p>
            <a:endParaRPr lang="en-US"/>
          </a:p>
          <a:p>
            <a:endParaRPr lang="en-US"/>
          </a:p>
        </p:txBody>
      </p:sp>
    </p:spTree>
    <p:extLst>
      <p:ext uri="{BB962C8B-B14F-4D97-AF65-F5344CB8AC3E}">
        <p14:creationId xmlns:p14="http://schemas.microsoft.com/office/powerpoint/2010/main" val="323646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58" y="118480"/>
            <a:ext cx="9391777" cy="795920"/>
          </a:xfrm>
        </p:spPr>
        <p:txBody>
          <a:bodyPr>
            <a:normAutofit/>
          </a:bodyPr>
          <a:lstStyle/>
          <a:p>
            <a:r>
              <a:rPr lang="en-US" sz="3600"/>
              <a:t>WIDA Online Screener Scores – Grades 1-12</a:t>
            </a:r>
          </a:p>
        </p:txBody>
      </p:sp>
      <p:sp>
        <p:nvSpPr>
          <p:cNvPr id="3" name="Content Placeholder 2"/>
          <p:cNvSpPr>
            <a:spLocks noGrp="1"/>
          </p:cNvSpPr>
          <p:nvPr>
            <p:ph idx="13"/>
          </p:nvPr>
        </p:nvSpPr>
        <p:spPr>
          <a:xfrm>
            <a:off x="269388" y="914400"/>
            <a:ext cx="9188715" cy="5663393"/>
          </a:xfrm>
        </p:spPr>
        <p:txBody>
          <a:bodyPr vert="horz" lIns="91440" tIns="45720" rIns="91440" bIns="45720" rtlCol="0" anchor="t">
            <a:normAutofit/>
          </a:bodyPr>
          <a:lstStyle/>
          <a:p>
            <a:r>
              <a:rPr lang="en-US"/>
              <a:t>For Grades 1-12, if a student scores an overall composite proficiency level of less than a 4.5 on the WIDA Online Screener the student is considered an EL and will be placed in an EL program. The student will take ACCESS for ELLs</a:t>
            </a:r>
            <a:r>
              <a:rPr lang="en-US" baseline="30000"/>
              <a:t>®</a:t>
            </a:r>
            <a:r>
              <a:rPr lang="en-US"/>
              <a:t> in January.</a:t>
            </a:r>
          </a:p>
          <a:p>
            <a:pPr marL="0" indent="0">
              <a:buNone/>
            </a:pPr>
            <a:endParaRPr lang="en-US"/>
          </a:p>
          <a:p>
            <a:r>
              <a:rPr lang="en-US"/>
              <a:t>For Grades 1-12, if a student scores an overall composite proficiency level of a 4.5 on the WIDA Online Screener the student is considered Initially Fully English Proficient (IFEP). The student is not an EL and will not take ACCESS for ELLs</a:t>
            </a:r>
            <a:r>
              <a:rPr lang="en-US" baseline="30000"/>
              <a:t>®</a:t>
            </a:r>
            <a:r>
              <a:rPr lang="en-US"/>
              <a:t> in January. </a:t>
            </a:r>
          </a:p>
          <a:p>
            <a:endParaRPr lang="en-US"/>
          </a:p>
        </p:txBody>
      </p:sp>
    </p:spTree>
    <p:extLst>
      <p:ext uri="{BB962C8B-B14F-4D97-AF65-F5344CB8AC3E}">
        <p14:creationId xmlns:p14="http://schemas.microsoft.com/office/powerpoint/2010/main" val="142680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E26E-AEB5-85A1-B2A9-F453F442326F}"/>
              </a:ext>
            </a:extLst>
          </p:cNvPr>
          <p:cNvSpPr>
            <a:spLocks noGrp="1"/>
          </p:cNvSpPr>
          <p:nvPr>
            <p:ph type="title"/>
          </p:nvPr>
        </p:nvSpPr>
        <p:spPr>
          <a:xfrm>
            <a:off x="390602" y="123138"/>
            <a:ext cx="10466000" cy="1320800"/>
          </a:xfrm>
        </p:spPr>
        <p:txBody>
          <a:bodyPr/>
          <a:lstStyle/>
          <a:p>
            <a:r>
              <a:rPr lang="en-US"/>
              <a:t>WIDA Screener Online in WIDA AMS</a:t>
            </a:r>
          </a:p>
        </p:txBody>
      </p:sp>
      <p:sp>
        <p:nvSpPr>
          <p:cNvPr id="3" name="Text Placeholder 2">
            <a:extLst>
              <a:ext uri="{FF2B5EF4-FFF2-40B4-BE49-F238E27FC236}">
                <a16:creationId xmlns:a16="http://schemas.microsoft.com/office/drawing/2014/main" id="{6F13CCD1-13B3-6D99-39AF-811AACBCCD09}"/>
              </a:ext>
            </a:extLst>
          </p:cNvPr>
          <p:cNvSpPr>
            <a:spLocks noGrp="1"/>
          </p:cNvSpPr>
          <p:nvPr>
            <p:ph type="body" sz="quarter" idx="13"/>
          </p:nvPr>
        </p:nvSpPr>
        <p:spPr>
          <a:xfrm>
            <a:off x="489456" y="1336846"/>
            <a:ext cx="11529122" cy="4901324"/>
          </a:xfrm>
        </p:spPr>
        <p:txBody>
          <a:bodyPr vert="horz" lIns="91440" tIns="45720" rIns="91440" bIns="45720" rtlCol="0" anchor="t">
            <a:normAutofit/>
          </a:bodyPr>
          <a:lstStyle/>
          <a:p>
            <a:r>
              <a:rPr lang="en-US"/>
              <a:t>Watch the training video that provides brief overviews on common tasks in WIDA AMS</a:t>
            </a:r>
          </a:p>
          <a:p>
            <a:pPr lvl="1"/>
            <a:r>
              <a:rPr lang="en-US"/>
              <a:t>Each one-two minute segment of the video will show how to complete tasks on creating a student, creating a registration and downloading test tickets</a:t>
            </a:r>
          </a:p>
          <a:p>
            <a:pPr lvl="1"/>
            <a:r>
              <a:rPr lang="en-US"/>
              <a:t>Videos are  available in the WIDA Secure Portal under Resources-Screener Online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atin typeface="Franklin Gothic Book" panose="020B0503020102020204"/>
              </a:rPr>
              <a:t>Updated test demos, test practice and online sample items available in WIDA AMS and DRC INSIGHT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Review </a:t>
            </a:r>
            <a:r>
              <a:rPr lang="en-US">
                <a:latin typeface="Franklin Gothic Book" panose="020B0503020102020204"/>
              </a:rPr>
              <a:t>step-by-step directions on how to complete tasks in WIDA AMS through the WIDA AMS User Guide</a:t>
            </a: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457200" lvl="1" indent="0">
              <a:buNone/>
            </a:pPr>
            <a:endParaRPr lang="en-US"/>
          </a:p>
          <a:p>
            <a:endParaRPr lang="en-US"/>
          </a:p>
          <a:p>
            <a:endParaRPr lang="en-US"/>
          </a:p>
        </p:txBody>
      </p:sp>
    </p:spTree>
    <p:extLst>
      <p:ext uri="{BB962C8B-B14F-4D97-AF65-F5344CB8AC3E}">
        <p14:creationId xmlns:p14="http://schemas.microsoft.com/office/powerpoint/2010/main" val="350367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891EE85-9F2E-4ABA-A02D-4E97BFD797BA}"/>
              </a:ext>
            </a:extLst>
          </p:cNvPr>
          <p:cNvSpPr>
            <a:spLocks noGrp="1"/>
          </p:cNvSpPr>
          <p:nvPr>
            <p:ph type="title"/>
          </p:nvPr>
        </p:nvSpPr>
        <p:spPr>
          <a:xfrm>
            <a:off x="220167" y="183225"/>
            <a:ext cx="10519546" cy="701731"/>
          </a:xfrm>
          <a:prstGeom prst="rect">
            <a:avLst/>
          </a:prstGeom>
        </p:spPr>
        <p:txBody>
          <a:bodyPr wrap="none">
            <a:spAutoFit/>
          </a:bodyPr>
          <a:lstStyle/>
          <a:p>
            <a:r>
              <a:rPr lang="en-US"/>
              <a:t>Accessibility and Accommodations Manual</a:t>
            </a:r>
          </a:p>
        </p:txBody>
      </p:sp>
      <p:pic>
        <p:nvPicPr>
          <p:cNvPr id="4" name="Picture 3" descr="The front cover of the 2023-2024 Accessibility and Accommodations manual for WIDA Screeners and for ACCESS for ELLs.  Inside the manual will be the participation guidelines, the framework, types of supports, Alternate ACCESS criteria, keyboard shortcuts, scribe and transcription guidance and WIDA Screener for Kindergarten and Online. At the end of the manual will be accommodation checklists for districts to use for ACCESS online and paper, Kindergarten and Alternate ACCESS.">
            <a:extLst>
              <a:ext uri="{FF2B5EF4-FFF2-40B4-BE49-F238E27FC236}">
                <a16:creationId xmlns:a16="http://schemas.microsoft.com/office/drawing/2014/main" id="{A6E6C66C-588A-9A44-5F5A-D0ECEA33D8FA}"/>
              </a:ext>
            </a:extLst>
          </p:cNvPr>
          <p:cNvPicPr>
            <a:picLocks noChangeAspect="1"/>
          </p:cNvPicPr>
          <p:nvPr/>
        </p:nvPicPr>
        <p:blipFill>
          <a:blip r:embed="rId3"/>
          <a:stretch>
            <a:fillRect/>
          </a:stretch>
        </p:blipFill>
        <p:spPr>
          <a:xfrm>
            <a:off x="924127" y="994317"/>
            <a:ext cx="3696326" cy="4781801"/>
          </a:xfrm>
          <a:prstGeom prst="rect">
            <a:avLst/>
          </a:prstGeom>
        </p:spPr>
      </p:pic>
      <p:sp>
        <p:nvSpPr>
          <p:cNvPr id="7" name="Content Placeholder 4" descr="The Accessibility and Accommodations Manual has the following include:&#10;&#10;Participation guidance​&#10;&#10;Framework​&#10;&#10;Types of supports​&#10;&#10;Alternate ACCESS for ELLs criteria​&#10;&#10;Keyboard shortcuts​&#10;&#10;Scribe and Transcription guidance​&#10;&#10;WIDA Screener for Kindergarten and Online​&#10;&#10;Accommodation checklists ACCESS online and paper, Kindergarten and Alternate ACCESS​">
            <a:extLst>
              <a:ext uri="{FF2B5EF4-FFF2-40B4-BE49-F238E27FC236}">
                <a16:creationId xmlns:a16="http://schemas.microsoft.com/office/drawing/2014/main" id="{F36FAF90-01CC-40C9-9C44-35E838A04CF0}"/>
              </a:ext>
            </a:extLst>
          </p:cNvPr>
          <p:cNvSpPr txBox="1">
            <a:spLocks/>
          </p:cNvSpPr>
          <p:nvPr/>
        </p:nvSpPr>
        <p:spPr>
          <a:xfrm>
            <a:off x="5087578" y="1081881"/>
            <a:ext cx="5652135" cy="469423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t>Participation guidance</a:t>
            </a:r>
          </a:p>
          <a:p>
            <a:pPr marL="457200" indent="-457200"/>
            <a:r>
              <a:rPr lang="en-US"/>
              <a:t>Framework</a:t>
            </a:r>
          </a:p>
          <a:p>
            <a:pPr marL="457200" indent="-457200"/>
            <a:r>
              <a:rPr lang="en-US"/>
              <a:t>Types of supports</a:t>
            </a:r>
          </a:p>
          <a:p>
            <a:pPr marL="457200" indent="-457200"/>
            <a:r>
              <a:rPr lang="en-US"/>
              <a:t>Alternate ACCESS for ELLs criteria</a:t>
            </a:r>
          </a:p>
          <a:p>
            <a:pPr marL="457200" indent="-457200"/>
            <a:r>
              <a:rPr lang="en-US"/>
              <a:t>Keyboard shortcuts</a:t>
            </a:r>
          </a:p>
          <a:p>
            <a:pPr marL="457200" indent="-457200"/>
            <a:r>
              <a:rPr lang="en-US"/>
              <a:t>Scribe and Transcription guidance</a:t>
            </a:r>
          </a:p>
          <a:p>
            <a:pPr marL="457200" indent="-457200"/>
            <a:r>
              <a:rPr lang="en-US"/>
              <a:t>WIDA Screener for Kindergarten and Online</a:t>
            </a:r>
          </a:p>
          <a:p>
            <a:pPr marL="457200" indent="-457200"/>
            <a:r>
              <a:rPr lang="en-US">
                <a:hlinkClick r:id="rId4"/>
              </a:rPr>
              <a:t>Accommodation checklists ACCESS online and paper, Kindergarten and Alternate ACCESS</a:t>
            </a:r>
            <a:endParaRPr lang="en-US"/>
          </a:p>
          <a:p>
            <a:endParaRPr lang="en-US"/>
          </a:p>
        </p:txBody>
      </p:sp>
    </p:spTree>
    <p:extLst>
      <p:ext uri="{BB962C8B-B14F-4D97-AF65-F5344CB8AC3E}">
        <p14:creationId xmlns:p14="http://schemas.microsoft.com/office/powerpoint/2010/main" val="567171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8443c5f9-95cd-4e98-a45a-f26c1725be6b"/>
  <p:tag name="ARTICULATE_SLIDE_PAUSE" val="0"/>
  <p:tag name="ARTICULATE_LOCK_SLIDE" val="0"/>
  <p:tag name="ARTICULATE_HIDE_SLIDE" val="0"/>
  <p:tag name="ARTICULATE_PLAYER_CONTROL_PREVIOUS" val="True"/>
  <p:tag name="ARTICULATE_PLAYER_CONTROL_NEXT" val="True"/>
  <p:tag name="AUDIO_ID" val="310"/>
  <p:tag name="ARTICULATE_AUDIO_RECORDED" val="1"/>
  <p:tag name="ELAPSEDTIME" val="40"/>
  <p:tag name="ARTICULATE_USED_LAYOUT" val="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8443c5f9-95cd-4e98-a45a-f26c1725be6b"/>
  <p:tag name="ARTICULATE_SLIDE_PAUSE" val="0"/>
  <p:tag name="ARTICULATE_LOCK_SLIDE" val="0"/>
  <p:tag name="ARTICULATE_HIDE_SLIDE" val="0"/>
  <p:tag name="ARTICULATE_PLAYER_CONTROL_PREVIOUS" val="True"/>
  <p:tag name="ARTICULATE_PLAYER_CONTROL_NEXT" val="True"/>
  <p:tag name="AUDIO_ID" val="310"/>
  <p:tag name="ARTICULATE_AUDIO_RECORDED" val="1"/>
  <p:tag name="ELAPSEDTIME" val="40"/>
  <p:tag name="ARTICULATE_USED_LAYOUT" val="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ACCESS WIDA User Accounts</RoutingRuleDescription>
    <PublishingExpirationDate xmlns="http://schemas.microsoft.com/sharepoint/v3" xsi:nil="true"/>
    <PublishingStartDate xmlns="http://schemas.microsoft.com/sharepoint/v3" xsi:nil="true"/>
    <Publication_x0020_Date xmlns="3a62de7d-ba57-4f43-9dae-9623ba637be0">2023-11-20T15:49:42+00:00</Publication_x0020_Date>
    <Audience1 xmlns="3a62de7d-ba57-4f43-9dae-9623ba637be0">
      <Value>1</Value>
      <Value>2</Value>
    </Audience1>
    <_dlc_DocId xmlns="3a62de7d-ba57-4f43-9dae-9623ba637be0">KYED-484-434</_dlc_DocId>
    <_dlc_DocIdUrl xmlns="3a62de7d-ba57-4f43-9dae-9623ba637be0">
      <Url>https://www.education.ky.gov/AA/Assessments/_layouts/15/DocIdRedir.aspx?ID=KYED-484-434</Url>
      <Description>KYED-484-434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6721A30B168054A8C57A1E09C0A831B" ma:contentTypeVersion="28" ma:contentTypeDescription="" ma:contentTypeScope="" ma:versionID="db8a31a324969f2ed0bc5d035229dd9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e6a1d03e1231cae98a8ae5d30e0b0234"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4ba77eba-537c-4146-977f-ca75ba92ef12"/>
    <ds:schemaRef ds:uri="c4bbda24-f7c9-41ba-9732-e119dcb2eb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F24A17D3-8DE0-49CE-8902-EF824E926C3E}"/>
</file>

<file path=customXml/itemProps4.xml><?xml version="1.0" encoding="utf-8"?>
<ds:datastoreItem xmlns:ds="http://schemas.openxmlformats.org/officeDocument/2006/customXml" ds:itemID="{C6350525-405E-4C31-BF6F-0F73EB3C71E3}"/>
</file>

<file path=docProps/app.xml><?xml version="1.0" encoding="utf-8"?>
<Properties xmlns="http://schemas.openxmlformats.org/officeDocument/2006/extended-properties" xmlns:vt="http://schemas.openxmlformats.org/officeDocument/2006/docPropsVTypes">
  <Template>KDE PowerPoint Template 2021</Template>
  <Application>Microsoft Office PowerPoint</Application>
  <PresentationFormat>Widescreen</PresentationFormat>
  <Slides>25</Slides>
  <Notes>18</Notes>
  <HiddenSlides>0</HiddenSlide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Office Theme</vt:lpstr>
      <vt:lpstr>1_Office Theme</vt:lpstr>
      <vt:lpstr>Office Theme</vt:lpstr>
      <vt:lpstr>WIDA Screener for Kindergarten, WIDA Online Screener/ ACCESS For ELLs® and User Accounts  Username, Passwords and Online Quizzes</vt:lpstr>
      <vt:lpstr>WIDA Screener Online and WIDA Screener Kindergarten</vt:lpstr>
      <vt:lpstr>Home-Language Survey, WIDA Screener for Kindergarten and WIDA Online Screener</vt:lpstr>
      <vt:lpstr>WIDA Screener for Kindergarten</vt:lpstr>
      <vt:lpstr>WIDA Screener for Kindergarten Scores</vt:lpstr>
      <vt:lpstr>WIDA Screener Online </vt:lpstr>
      <vt:lpstr>WIDA Online Screener Scores – Grades 1-12</vt:lpstr>
      <vt:lpstr>WIDA Screener Online in WIDA AMS</vt:lpstr>
      <vt:lpstr>Accessibility and Accommodations Manual</vt:lpstr>
      <vt:lpstr>WIDA Screener Manuals</vt:lpstr>
      <vt:lpstr>WIDA Secure Portal</vt:lpstr>
      <vt:lpstr>WIDA Secure Portal cont’d</vt:lpstr>
      <vt:lpstr>Assessment Training</vt:lpstr>
      <vt:lpstr>ACCESS for ELLs® Training Course</vt:lpstr>
      <vt:lpstr>Test Administration Roles</vt:lpstr>
      <vt:lpstr>Test Administration Roles cont’d</vt:lpstr>
      <vt:lpstr>Test Coordinator (District and School)</vt:lpstr>
      <vt:lpstr>Test Administrator</vt:lpstr>
      <vt:lpstr>Technology Coordinator </vt:lpstr>
      <vt:lpstr>Resources</vt:lpstr>
      <vt:lpstr>State-Specific Guidelines on WIDA Website</vt:lpstr>
      <vt:lpstr>Kentucky ACCESS Trainings on KDE Website</vt:lpstr>
      <vt:lpstr>Contact Chris Williams:</vt:lpstr>
      <vt:lpstr>Contact WIDA:</vt:lpstr>
      <vt:lpstr>Contact DRC: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WIDA User Accounts</dc:title>
  <dc:creator>Williams, Chris - Division of Assessment and Accountability Support</dc:creator>
  <cp:revision>1</cp:revision>
  <dcterms:created xsi:type="dcterms:W3CDTF">2021-10-08T16:55:13Z</dcterms:created>
  <dcterms:modified xsi:type="dcterms:W3CDTF">2023-11-20T14:59:13Z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0x0101001BEB557DBE01834EAB47A683706DCD5B0086721A30B168054A8C57A1E09C0A831B</vt:lpwstr>
  </property>
  <property fmtid="{D5CDD505-2E9C-101B-9397-08002B2CF9AE}" pid="3" name="MediaServiceImageTags">
    <vt:lpwstr/>
  </property>
  <property fmtid="{D5CDD505-2E9C-101B-9397-08002B2CF9AE}" pid="4" name="_dlc_DocIdItemGuid">
    <vt:lpwstr>60ef7c8f-acb3-4093-90ab-8aedd87beefc</vt:lpwstr>
  </property>
</Properties>
</file>