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4"/>
  </p:sldMasterIdLst>
  <p:notesMasterIdLst>
    <p:notesMasterId r:id="rId13"/>
  </p:notesMasterIdLst>
  <p:sldIdLst>
    <p:sldId id="356" r:id="rId5"/>
    <p:sldId id="357" r:id="rId6"/>
    <p:sldId id="358" r:id="rId7"/>
    <p:sldId id="359" r:id="rId8"/>
    <p:sldId id="363" r:id="rId9"/>
    <p:sldId id="364" r:id="rId10"/>
    <p:sldId id="377" r:id="rId11"/>
    <p:sldId id="379" r:id="rId12"/>
  </p:sldIdLst>
  <p:sldSz cx="12192000" cy="6858000"/>
  <p:notesSz cx="7023100" cy="93091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675F99-FE51-31B1-D7F7-C1AA7B919D19}" v="7" dt="2023-04-21T13:58:54.1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44" autoAdjust="0"/>
    <p:restoredTop sz="94660"/>
  </p:normalViewPr>
  <p:slideViewPr>
    <p:cSldViewPr snapToGrid="0">
      <p:cViewPr varScale="1">
        <p:scale>
          <a:sx n="82" d="100"/>
          <a:sy n="82" d="100"/>
        </p:scale>
        <p:origin x="1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customXml" Target="../customXml/item4.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in, Natasha - Division of School and Program Improvement" userId="5857d051-5ca9-42f5-ba78-9a5b8ac006e5" providerId="ADAL" clId="{526DAD26-21BD-44E0-9049-51F08A218390}"/>
    <pc:docChg chg="custSel modSld modNotesMaster">
      <pc:chgData name="Stein, Natasha - Division of School and Program Improvement" userId="5857d051-5ca9-42f5-ba78-9a5b8ac006e5" providerId="ADAL" clId="{526DAD26-21BD-44E0-9049-51F08A218390}" dt="2023-04-04T16:25:43.273" v="30" actId="12"/>
      <pc:docMkLst>
        <pc:docMk/>
      </pc:docMkLst>
      <pc:sldChg chg="modSp mod">
        <pc:chgData name="Stein, Natasha - Division of School and Program Improvement" userId="5857d051-5ca9-42f5-ba78-9a5b8ac006e5" providerId="ADAL" clId="{526DAD26-21BD-44E0-9049-51F08A218390}" dt="2023-04-04T16:23:16.280" v="4" actId="2711"/>
        <pc:sldMkLst>
          <pc:docMk/>
          <pc:sldMk cId="810567934" sldId="356"/>
        </pc:sldMkLst>
        <pc:spChg chg="mod">
          <ac:chgData name="Stein, Natasha - Division of School and Program Improvement" userId="5857d051-5ca9-42f5-ba78-9a5b8ac006e5" providerId="ADAL" clId="{526DAD26-21BD-44E0-9049-51F08A218390}" dt="2023-04-04T16:23:06.922" v="3" actId="2711"/>
          <ac:spMkLst>
            <pc:docMk/>
            <pc:sldMk cId="810567934" sldId="356"/>
            <ac:spMk id="2" creationId="{00000000-0000-0000-0000-000000000000}"/>
          </ac:spMkLst>
        </pc:spChg>
        <pc:spChg chg="mod">
          <ac:chgData name="Stein, Natasha - Division of School and Program Improvement" userId="5857d051-5ca9-42f5-ba78-9a5b8ac006e5" providerId="ADAL" clId="{526DAD26-21BD-44E0-9049-51F08A218390}" dt="2023-04-04T16:23:16.280" v="4" actId="2711"/>
          <ac:spMkLst>
            <pc:docMk/>
            <pc:sldMk cId="810567934" sldId="356"/>
            <ac:spMk id="3" creationId="{00000000-0000-0000-0000-000000000000}"/>
          </ac:spMkLst>
        </pc:spChg>
      </pc:sldChg>
      <pc:sldChg chg="modSp mod">
        <pc:chgData name="Stein, Natasha - Division of School and Program Improvement" userId="5857d051-5ca9-42f5-ba78-9a5b8ac006e5" providerId="ADAL" clId="{526DAD26-21BD-44E0-9049-51F08A218390}" dt="2023-04-04T16:23:31.269" v="6" actId="2711"/>
        <pc:sldMkLst>
          <pc:docMk/>
          <pc:sldMk cId="1220842406" sldId="357"/>
        </pc:sldMkLst>
        <pc:spChg chg="mod">
          <ac:chgData name="Stein, Natasha - Division of School and Program Improvement" userId="5857d051-5ca9-42f5-ba78-9a5b8ac006e5" providerId="ADAL" clId="{526DAD26-21BD-44E0-9049-51F08A218390}" dt="2023-04-04T16:23:31.269" v="6" actId="2711"/>
          <ac:spMkLst>
            <pc:docMk/>
            <pc:sldMk cId="1220842406" sldId="357"/>
            <ac:spMk id="2" creationId="{00000000-0000-0000-0000-000000000000}"/>
          </ac:spMkLst>
        </pc:spChg>
        <pc:spChg chg="mod">
          <ac:chgData name="Stein, Natasha - Division of School and Program Improvement" userId="5857d051-5ca9-42f5-ba78-9a5b8ac006e5" providerId="ADAL" clId="{526DAD26-21BD-44E0-9049-51F08A218390}" dt="2023-04-04T16:23:25.971" v="5" actId="12"/>
          <ac:spMkLst>
            <pc:docMk/>
            <pc:sldMk cId="1220842406" sldId="357"/>
            <ac:spMk id="3" creationId="{00000000-0000-0000-0000-000000000000}"/>
          </ac:spMkLst>
        </pc:spChg>
      </pc:sldChg>
      <pc:sldChg chg="modSp mod">
        <pc:chgData name="Stein, Natasha - Division of School and Program Improvement" userId="5857d051-5ca9-42f5-ba78-9a5b8ac006e5" providerId="ADAL" clId="{526DAD26-21BD-44E0-9049-51F08A218390}" dt="2023-04-04T16:23:52.886" v="9" actId="12"/>
        <pc:sldMkLst>
          <pc:docMk/>
          <pc:sldMk cId="3749496704" sldId="358"/>
        </pc:sldMkLst>
        <pc:spChg chg="mod">
          <ac:chgData name="Stein, Natasha - Division of School and Program Improvement" userId="5857d051-5ca9-42f5-ba78-9a5b8ac006e5" providerId="ADAL" clId="{526DAD26-21BD-44E0-9049-51F08A218390}" dt="2023-04-04T16:23:40.800" v="7" actId="2711"/>
          <ac:spMkLst>
            <pc:docMk/>
            <pc:sldMk cId="3749496704" sldId="358"/>
            <ac:spMk id="2" creationId="{00000000-0000-0000-0000-000000000000}"/>
          </ac:spMkLst>
        </pc:spChg>
        <pc:spChg chg="mod">
          <ac:chgData name="Stein, Natasha - Division of School and Program Improvement" userId="5857d051-5ca9-42f5-ba78-9a5b8ac006e5" providerId="ADAL" clId="{526DAD26-21BD-44E0-9049-51F08A218390}" dt="2023-04-04T16:23:52.886" v="9" actId="12"/>
          <ac:spMkLst>
            <pc:docMk/>
            <pc:sldMk cId="3749496704" sldId="358"/>
            <ac:spMk id="4" creationId="{00000000-0000-0000-0000-000000000000}"/>
          </ac:spMkLst>
        </pc:spChg>
      </pc:sldChg>
      <pc:sldChg chg="modSp mod">
        <pc:chgData name="Stein, Natasha - Division of School and Program Improvement" userId="5857d051-5ca9-42f5-ba78-9a5b8ac006e5" providerId="ADAL" clId="{526DAD26-21BD-44E0-9049-51F08A218390}" dt="2023-04-04T16:24:19.824" v="11" actId="2711"/>
        <pc:sldMkLst>
          <pc:docMk/>
          <pc:sldMk cId="3386986273" sldId="359"/>
        </pc:sldMkLst>
        <pc:spChg chg="mod">
          <ac:chgData name="Stein, Natasha - Division of School and Program Improvement" userId="5857d051-5ca9-42f5-ba78-9a5b8ac006e5" providerId="ADAL" clId="{526DAD26-21BD-44E0-9049-51F08A218390}" dt="2023-04-04T16:24:13.974" v="10" actId="2711"/>
          <ac:spMkLst>
            <pc:docMk/>
            <pc:sldMk cId="3386986273" sldId="359"/>
            <ac:spMk id="2" creationId="{00000000-0000-0000-0000-000000000000}"/>
          </ac:spMkLst>
        </pc:spChg>
        <pc:spChg chg="mod">
          <ac:chgData name="Stein, Natasha - Division of School and Program Improvement" userId="5857d051-5ca9-42f5-ba78-9a5b8ac006e5" providerId="ADAL" clId="{526DAD26-21BD-44E0-9049-51F08A218390}" dt="2023-04-04T16:24:19.824" v="11" actId="2711"/>
          <ac:spMkLst>
            <pc:docMk/>
            <pc:sldMk cId="3386986273" sldId="359"/>
            <ac:spMk id="3" creationId="{00000000-0000-0000-0000-000000000000}"/>
          </ac:spMkLst>
        </pc:spChg>
      </pc:sldChg>
      <pc:sldChg chg="modSp mod">
        <pc:chgData name="Stein, Natasha - Division of School and Program Improvement" userId="5857d051-5ca9-42f5-ba78-9a5b8ac006e5" providerId="ADAL" clId="{526DAD26-21BD-44E0-9049-51F08A218390}" dt="2023-04-04T16:24:35.108" v="14" actId="27636"/>
        <pc:sldMkLst>
          <pc:docMk/>
          <pc:sldMk cId="4087399209" sldId="363"/>
        </pc:sldMkLst>
        <pc:spChg chg="mod">
          <ac:chgData name="Stein, Natasha - Division of School and Program Improvement" userId="5857d051-5ca9-42f5-ba78-9a5b8ac006e5" providerId="ADAL" clId="{526DAD26-21BD-44E0-9049-51F08A218390}" dt="2023-04-04T16:24:28.745" v="12" actId="2711"/>
          <ac:spMkLst>
            <pc:docMk/>
            <pc:sldMk cId="4087399209" sldId="363"/>
            <ac:spMk id="2" creationId="{00000000-0000-0000-0000-000000000000}"/>
          </ac:spMkLst>
        </pc:spChg>
        <pc:spChg chg="mod">
          <ac:chgData name="Stein, Natasha - Division of School and Program Improvement" userId="5857d051-5ca9-42f5-ba78-9a5b8ac006e5" providerId="ADAL" clId="{526DAD26-21BD-44E0-9049-51F08A218390}" dt="2023-04-04T16:24:35.108" v="14" actId="27636"/>
          <ac:spMkLst>
            <pc:docMk/>
            <pc:sldMk cId="4087399209" sldId="363"/>
            <ac:spMk id="3" creationId="{00000000-0000-0000-0000-000000000000}"/>
          </ac:spMkLst>
        </pc:spChg>
      </pc:sldChg>
      <pc:sldChg chg="modSp mod">
        <pc:chgData name="Stein, Natasha - Division of School and Program Improvement" userId="5857d051-5ca9-42f5-ba78-9a5b8ac006e5" providerId="ADAL" clId="{526DAD26-21BD-44E0-9049-51F08A218390}" dt="2023-04-04T16:24:51.754" v="18" actId="12"/>
        <pc:sldMkLst>
          <pc:docMk/>
          <pc:sldMk cId="2084935660" sldId="364"/>
        </pc:sldMkLst>
        <pc:spChg chg="mod">
          <ac:chgData name="Stein, Natasha - Division of School and Program Improvement" userId="5857d051-5ca9-42f5-ba78-9a5b8ac006e5" providerId="ADAL" clId="{526DAD26-21BD-44E0-9049-51F08A218390}" dt="2023-04-04T16:24:42.890" v="15" actId="2711"/>
          <ac:spMkLst>
            <pc:docMk/>
            <pc:sldMk cId="2084935660" sldId="364"/>
            <ac:spMk id="2" creationId="{00000000-0000-0000-0000-000000000000}"/>
          </ac:spMkLst>
        </pc:spChg>
        <pc:spChg chg="mod">
          <ac:chgData name="Stein, Natasha - Division of School and Program Improvement" userId="5857d051-5ca9-42f5-ba78-9a5b8ac006e5" providerId="ADAL" clId="{526DAD26-21BD-44E0-9049-51F08A218390}" dt="2023-04-04T16:24:51.754" v="18" actId="12"/>
          <ac:spMkLst>
            <pc:docMk/>
            <pc:sldMk cId="2084935660" sldId="364"/>
            <ac:spMk id="3" creationId="{00000000-0000-0000-0000-000000000000}"/>
          </ac:spMkLst>
        </pc:spChg>
      </pc:sldChg>
      <pc:sldChg chg="modSp mod">
        <pc:chgData name="Stein, Natasha - Division of School and Program Improvement" userId="5857d051-5ca9-42f5-ba78-9a5b8ac006e5" providerId="ADAL" clId="{526DAD26-21BD-44E0-9049-51F08A218390}" dt="2023-04-04T16:25:06.636" v="21" actId="2711"/>
        <pc:sldMkLst>
          <pc:docMk/>
          <pc:sldMk cId="3055276838" sldId="377"/>
        </pc:sldMkLst>
        <pc:spChg chg="mod">
          <ac:chgData name="Stein, Natasha - Division of School and Program Improvement" userId="5857d051-5ca9-42f5-ba78-9a5b8ac006e5" providerId="ADAL" clId="{526DAD26-21BD-44E0-9049-51F08A218390}" dt="2023-04-04T16:25:06.636" v="21" actId="2711"/>
          <ac:spMkLst>
            <pc:docMk/>
            <pc:sldMk cId="3055276838" sldId="377"/>
            <ac:spMk id="2" creationId="{00000000-0000-0000-0000-000000000000}"/>
          </ac:spMkLst>
        </pc:spChg>
        <pc:spChg chg="mod">
          <ac:chgData name="Stein, Natasha - Division of School and Program Improvement" userId="5857d051-5ca9-42f5-ba78-9a5b8ac006e5" providerId="ADAL" clId="{526DAD26-21BD-44E0-9049-51F08A218390}" dt="2023-04-04T16:25:01.293" v="20" actId="12"/>
          <ac:spMkLst>
            <pc:docMk/>
            <pc:sldMk cId="3055276838" sldId="377"/>
            <ac:spMk id="3" creationId="{00000000-0000-0000-0000-000000000000}"/>
          </ac:spMkLst>
        </pc:spChg>
      </pc:sldChg>
      <pc:sldChg chg="modSp mod">
        <pc:chgData name="Stein, Natasha - Division of School and Program Improvement" userId="5857d051-5ca9-42f5-ba78-9a5b8ac006e5" providerId="ADAL" clId="{526DAD26-21BD-44E0-9049-51F08A218390}" dt="2023-04-04T16:25:43.273" v="30" actId="12"/>
        <pc:sldMkLst>
          <pc:docMk/>
          <pc:sldMk cId="3869677773" sldId="379"/>
        </pc:sldMkLst>
        <pc:spChg chg="mod">
          <ac:chgData name="Stein, Natasha - Division of School and Program Improvement" userId="5857d051-5ca9-42f5-ba78-9a5b8ac006e5" providerId="ADAL" clId="{526DAD26-21BD-44E0-9049-51F08A218390}" dt="2023-04-04T16:25:18.900" v="23" actId="2711"/>
          <ac:spMkLst>
            <pc:docMk/>
            <pc:sldMk cId="3869677773" sldId="379"/>
            <ac:spMk id="4" creationId="{7733A37F-D66E-47A3-A1AE-CB59E2EB47CB}"/>
          </ac:spMkLst>
        </pc:spChg>
        <pc:spChg chg="mod">
          <ac:chgData name="Stein, Natasha - Division of School and Program Improvement" userId="5857d051-5ca9-42f5-ba78-9a5b8ac006e5" providerId="ADAL" clId="{526DAD26-21BD-44E0-9049-51F08A218390}" dt="2023-04-04T16:25:43.273" v="30" actId="12"/>
          <ac:spMkLst>
            <pc:docMk/>
            <pc:sldMk cId="3869677773" sldId="379"/>
            <ac:spMk id="5" creationId="{C855E5DE-0F88-4161-B845-F3F395DAFDC1}"/>
          </ac:spMkLst>
        </pc:spChg>
        <pc:spChg chg="mod">
          <ac:chgData name="Stein, Natasha - Division of School and Program Improvement" userId="5857d051-5ca9-42f5-ba78-9a5b8ac006e5" providerId="ADAL" clId="{526DAD26-21BD-44E0-9049-51F08A218390}" dt="2023-04-04T16:25:37.770" v="29" actId="2711"/>
          <ac:spMkLst>
            <pc:docMk/>
            <pc:sldMk cId="3869677773" sldId="379"/>
            <ac:spMk id="6" creationId="{EFC5C029-DEEC-4703-A230-F76CBF06DC3F}"/>
          </ac:spMkLst>
        </pc:spChg>
      </pc:sldChg>
    </pc:docChg>
  </pc:docChgLst>
  <pc:docChgLst>
    <pc:chgData name="Morales, Mia - Division of School and Program Improvement" userId="dd8bf0d1-15b0-4afb-9604-13c935911070" providerId="ADAL" clId="{CE867659-0968-4F6E-BA4D-D8F98AB30668}"/>
    <pc:docChg chg="custSel modSld">
      <pc:chgData name="Morales, Mia - Division of School and Program Improvement" userId="dd8bf0d1-15b0-4afb-9604-13c935911070" providerId="ADAL" clId="{CE867659-0968-4F6E-BA4D-D8F98AB30668}" dt="2023-04-21T13:54:07.991" v="34" actId="962"/>
      <pc:docMkLst>
        <pc:docMk/>
      </pc:docMkLst>
      <pc:sldChg chg="modSp mod modClrScheme chgLayout">
        <pc:chgData name="Morales, Mia - Division of School and Program Improvement" userId="dd8bf0d1-15b0-4afb-9604-13c935911070" providerId="ADAL" clId="{CE867659-0968-4F6E-BA4D-D8F98AB30668}" dt="2023-04-21T13:49:08.218" v="8" actId="700"/>
        <pc:sldMkLst>
          <pc:docMk/>
          <pc:sldMk cId="1220842406" sldId="357"/>
        </pc:sldMkLst>
        <pc:spChg chg="mod ord">
          <ac:chgData name="Morales, Mia - Division of School and Program Improvement" userId="dd8bf0d1-15b0-4afb-9604-13c935911070" providerId="ADAL" clId="{CE867659-0968-4F6E-BA4D-D8F98AB30668}" dt="2023-04-21T13:49:08.218" v="8" actId="700"/>
          <ac:spMkLst>
            <pc:docMk/>
            <pc:sldMk cId="1220842406" sldId="357"/>
            <ac:spMk id="2" creationId="{00000000-0000-0000-0000-000000000000}"/>
          </ac:spMkLst>
        </pc:spChg>
        <pc:spChg chg="mod ord">
          <ac:chgData name="Morales, Mia - Division of School and Program Improvement" userId="dd8bf0d1-15b0-4afb-9604-13c935911070" providerId="ADAL" clId="{CE867659-0968-4F6E-BA4D-D8F98AB30668}" dt="2023-04-21T13:49:08.218" v="8" actId="700"/>
          <ac:spMkLst>
            <pc:docMk/>
            <pc:sldMk cId="1220842406" sldId="357"/>
            <ac:spMk id="3" creationId="{00000000-0000-0000-0000-000000000000}"/>
          </ac:spMkLst>
        </pc:spChg>
        <pc:spChg chg="mod ord">
          <ac:chgData name="Morales, Mia - Division of School and Program Improvement" userId="dd8bf0d1-15b0-4afb-9604-13c935911070" providerId="ADAL" clId="{CE867659-0968-4F6E-BA4D-D8F98AB30668}" dt="2023-04-21T13:49:08.218" v="8" actId="700"/>
          <ac:spMkLst>
            <pc:docMk/>
            <pc:sldMk cId="1220842406" sldId="357"/>
            <ac:spMk id="4" creationId="{00000000-0000-0000-0000-000000000000}"/>
          </ac:spMkLst>
        </pc:spChg>
      </pc:sldChg>
      <pc:sldChg chg="modSp mod modClrScheme chgLayout">
        <pc:chgData name="Morales, Mia - Division of School and Program Improvement" userId="dd8bf0d1-15b0-4afb-9604-13c935911070" providerId="ADAL" clId="{CE867659-0968-4F6E-BA4D-D8F98AB30668}" dt="2023-04-21T13:49:13.029" v="10" actId="27636"/>
        <pc:sldMkLst>
          <pc:docMk/>
          <pc:sldMk cId="3749496704" sldId="358"/>
        </pc:sldMkLst>
        <pc:spChg chg="mod ord">
          <ac:chgData name="Morales, Mia - Division of School and Program Improvement" userId="dd8bf0d1-15b0-4afb-9604-13c935911070" providerId="ADAL" clId="{CE867659-0968-4F6E-BA4D-D8F98AB30668}" dt="2023-04-21T13:49:13.007" v="9" actId="700"/>
          <ac:spMkLst>
            <pc:docMk/>
            <pc:sldMk cId="3749496704" sldId="358"/>
            <ac:spMk id="2" creationId="{00000000-0000-0000-0000-000000000000}"/>
          </ac:spMkLst>
        </pc:spChg>
        <pc:spChg chg="mod ord">
          <ac:chgData name="Morales, Mia - Division of School and Program Improvement" userId="dd8bf0d1-15b0-4afb-9604-13c935911070" providerId="ADAL" clId="{CE867659-0968-4F6E-BA4D-D8F98AB30668}" dt="2023-04-21T13:49:13.007" v="9" actId="700"/>
          <ac:spMkLst>
            <pc:docMk/>
            <pc:sldMk cId="3749496704" sldId="358"/>
            <ac:spMk id="3" creationId="{00000000-0000-0000-0000-000000000000}"/>
          </ac:spMkLst>
        </pc:spChg>
        <pc:spChg chg="mod ord">
          <ac:chgData name="Morales, Mia - Division of School and Program Improvement" userId="dd8bf0d1-15b0-4afb-9604-13c935911070" providerId="ADAL" clId="{CE867659-0968-4F6E-BA4D-D8F98AB30668}" dt="2023-04-21T13:49:13.029" v="10" actId="27636"/>
          <ac:spMkLst>
            <pc:docMk/>
            <pc:sldMk cId="3749496704" sldId="358"/>
            <ac:spMk id="4" creationId="{00000000-0000-0000-0000-000000000000}"/>
          </ac:spMkLst>
        </pc:spChg>
      </pc:sldChg>
      <pc:sldChg chg="modSp mod modClrScheme chgLayout">
        <pc:chgData name="Morales, Mia - Division of School and Program Improvement" userId="dd8bf0d1-15b0-4afb-9604-13c935911070" providerId="ADAL" clId="{CE867659-0968-4F6E-BA4D-D8F98AB30668}" dt="2023-04-21T13:50:48.794" v="28" actId="255"/>
        <pc:sldMkLst>
          <pc:docMk/>
          <pc:sldMk cId="3386986273" sldId="359"/>
        </pc:sldMkLst>
        <pc:spChg chg="mod ord">
          <ac:chgData name="Morales, Mia - Division of School and Program Improvement" userId="dd8bf0d1-15b0-4afb-9604-13c935911070" providerId="ADAL" clId="{CE867659-0968-4F6E-BA4D-D8F98AB30668}" dt="2023-04-21T13:50:48.794" v="28" actId="255"/>
          <ac:spMkLst>
            <pc:docMk/>
            <pc:sldMk cId="3386986273" sldId="359"/>
            <ac:spMk id="2" creationId="{00000000-0000-0000-0000-000000000000}"/>
          </ac:spMkLst>
        </pc:spChg>
        <pc:spChg chg="mod ord">
          <ac:chgData name="Morales, Mia - Division of School and Program Improvement" userId="dd8bf0d1-15b0-4afb-9604-13c935911070" providerId="ADAL" clId="{CE867659-0968-4F6E-BA4D-D8F98AB30668}" dt="2023-04-21T13:49:24.318" v="12" actId="700"/>
          <ac:spMkLst>
            <pc:docMk/>
            <pc:sldMk cId="3386986273" sldId="359"/>
            <ac:spMk id="3" creationId="{00000000-0000-0000-0000-000000000000}"/>
          </ac:spMkLst>
        </pc:spChg>
      </pc:sldChg>
      <pc:sldChg chg="modSp mod modClrScheme chgLayout">
        <pc:chgData name="Morales, Mia - Division of School and Program Improvement" userId="dd8bf0d1-15b0-4afb-9604-13c935911070" providerId="ADAL" clId="{CE867659-0968-4F6E-BA4D-D8F98AB30668}" dt="2023-04-21T13:50:54.036" v="29" actId="255"/>
        <pc:sldMkLst>
          <pc:docMk/>
          <pc:sldMk cId="4087399209" sldId="363"/>
        </pc:sldMkLst>
        <pc:spChg chg="mod ord">
          <ac:chgData name="Morales, Mia - Division of School and Program Improvement" userId="dd8bf0d1-15b0-4afb-9604-13c935911070" providerId="ADAL" clId="{CE867659-0968-4F6E-BA4D-D8F98AB30668}" dt="2023-04-21T13:50:54.036" v="29" actId="255"/>
          <ac:spMkLst>
            <pc:docMk/>
            <pc:sldMk cId="4087399209" sldId="363"/>
            <ac:spMk id="2" creationId="{00000000-0000-0000-0000-000000000000}"/>
          </ac:spMkLst>
        </pc:spChg>
        <pc:spChg chg="mod ord">
          <ac:chgData name="Morales, Mia - Division of School and Program Improvement" userId="dd8bf0d1-15b0-4afb-9604-13c935911070" providerId="ADAL" clId="{CE867659-0968-4F6E-BA4D-D8F98AB30668}" dt="2023-04-21T13:49:29.343" v="14" actId="27636"/>
          <ac:spMkLst>
            <pc:docMk/>
            <pc:sldMk cId="4087399209" sldId="363"/>
            <ac:spMk id="3" creationId="{00000000-0000-0000-0000-000000000000}"/>
          </ac:spMkLst>
        </pc:spChg>
      </pc:sldChg>
      <pc:sldChg chg="modSp mod modClrScheme chgLayout">
        <pc:chgData name="Morales, Mia - Division of School and Program Improvement" userId="dd8bf0d1-15b0-4afb-9604-13c935911070" providerId="ADAL" clId="{CE867659-0968-4F6E-BA4D-D8F98AB30668}" dt="2023-04-21T13:49:34.306" v="15" actId="700"/>
        <pc:sldMkLst>
          <pc:docMk/>
          <pc:sldMk cId="2084935660" sldId="364"/>
        </pc:sldMkLst>
        <pc:spChg chg="mod ord">
          <ac:chgData name="Morales, Mia - Division of School and Program Improvement" userId="dd8bf0d1-15b0-4afb-9604-13c935911070" providerId="ADAL" clId="{CE867659-0968-4F6E-BA4D-D8F98AB30668}" dt="2023-04-21T13:49:34.306" v="15" actId="700"/>
          <ac:spMkLst>
            <pc:docMk/>
            <pc:sldMk cId="2084935660" sldId="364"/>
            <ac:spMk id="2" creationId="{00000000-0000-0000-0000-000000000000}"/>
          </ac:spMkLst>
        </pc:spChg>
        <pc:spChg chg="mod ord">
          <ac:chgData name="Morales, Mia - Division of School and Program Improvement" userId="dd8bf0d1-15b0-4afb-9604-13c935911070" providerId="ADAL" clId="{CE867659-0968-4F6E-BA4D-D8F98AB30668}" dt="2023-04-21T13:49:34.306" v="15" actId="700"/>
          <ac:spMkLst>
            <pc:docMk/>
            <pc:sldMk cId="2084935660" sldId="364"/>
            <ac:spMk id="3" creationId="{00000000-0000-0000-0000-000000000000}"/>
          </ac:spMkLst>
        </pc:spChg>
        <pc:spChg chg="mod ord">
          <ac:chgData name="Morales, Mia - Division of School and Program Improvement" userId="dd8bf0d1-15b0-4afb-9604-13c935911070" providerId="ADAL" clId="{CE867659-0968-4F6E-BA4D-D8F98AB30668}" dt="2023-04-21T13:49:34.306" v="15" actId="700"/>
          <ac:spMkLst>
            <pc:docMk/>
            <pc:sldMk cId="2084935660" sldId="364"/>
            <ac:spMk id="4" creationId="{00000000-0000-0000-0000-000000000000}"/>
          </ac:spMkLst>
        </pc:spChg>
      </pc:sldChg>
      <pc:sldChg chg="modSp mod modClrScheme chgLayout">
        <pc:chgData name="Morales, Mia - Division of School and Program Improvement" userId="dd8bf0d1-15b0-4afb-9604-13c935911070" providerId="ADAL" clId="{CE867659-0968-4F6E-BA4D-D8F98AB30668}" dt="2023-04-21T13:49:38.738" v="16" actId="700"/>
        <pc:sldMkLst>
          <pc:docMk/>
          <pc:sldMk cId="3055276838" sldId="377"/>
        </pc:sldMkLst>
        <pc:spChg chg="mod ord">
          <ac:chgData name="Morales, Mia - Division of School and Program Improvement" userId="dd8bf0d1-15b0-4afb-9604-13c935911070" providerId="ADAL" clId="{CE867659-0968-4F6E-BA4D-D8F98AB30668}" dt="2023-04-21T13:49:38.738" v="16" actId="700"/>
          <ac:spMkLst>
            <pc:docMk/>
            <pc:sldMk cId="3055276838" sldId="377"/>
            <ac:spMk id="2" creationId="{00000000-0000-0000-0000-000000000000}"/>
          </ac:spMkLst>
        </pc:spChg>
        <pc:spChg chg="mod ord">
          <ac:chgData name="Morales, Mia - Division of School and Program Improvement" userId="dd8bf0d1-15b0-4afb-9604-13c935911070" providerId="ADAL" clId="{CE867659-0968-4F6E-BA4D-D8F98AB30668}" dt="2023-04-21T13:49:38.738" v="16" actId="700"/>
          <ac:spMkLst>
            <pc:docMk/>
            <pc:sldMk cId="3055276838" sldId="377"/>
            <ac:spMk id="3" creationId="{00000000-0000-0000-0000-000000000000}"/>
          </ac:spMkLst>
        </pc:spChg>
        <pc:spChg chg="mod ord">
          <ac:chgData name="Morales, Mia - Division of School and Program Improvement" userId="dd8bf0d1-15b0-4afb-9604-13c935911070" providerId="ADAL" clId="{CE867659-0968-4F6E-BA4D-D8F98AB30668}" dt="2023-04-21T13:49:38.738" v="16" actId="700"/>
          <ac:spMkLst>
            <pc:docMk/>
            <pc:sldMk cId="3055276838" sldId="377"/>
            <ac:spMk id="4" creationId="{00000000-0000-0000-0000-000000000000}"/>
          </ac:spMkLst>
        </pc:spChg>
      </pc:sldChg>
      <pc:sldChg chg="modSp mod modClrScheme chgLayout">
        <pc:chgData name="Morales, Mia - Division of School and Program Improvement" userId="dd8bf0d1-15b0-4afb-9604-13c935911070" providerId="ADAL" clId="{CE867659-0968-4F6E-BA4D-D8F98AB30668}" dt="2023-04-21T13:54:07.991" v="34" actId="962"/>
        <pc:sldMkLst>
          <pc:docMk/>
          <pc:sldMk cId="3869677773" sldId="379"/>
        </pc:sldMkLst>
        <pc:spChg chg="mod ord">
          <ac:chgData name="Morales, Mia - Division of School and Program Improvement" userId="dd8bf0d1-15b0-4afb-9604-13c935911070" providerId="ADAL" clId="{CE867659-0968-4F6E-BA4D-D8F98AB30668}" dt="2023-04-21T13:50:31.131" v="27" actId="122"/>
          <ac:spMkLst>
            <pc:docMk/>
            <pc:sldMk cId="3869677773" sldId="379"/>
            <ac:spMk id="4" creationId="{7733A37F-D66E-47A3-A1AE-CB59E2EB47CB}"/>
          </ac:spMkLst>
        </pc:spChg>
        <pc:spChg chg="mod ord">
          <ac:chgData name="Morales, Mia - Division of School and Program Improvement" userId="dd8bf0d1-15b0-4afb-9604-13c935911070" providerId="ADAL" clId="{CE867659-0968-4F6E-BA4D-D8F98AB30668}" dt="2023-04-21T13:49:43.809" v="19" actId="27636"/>
          <ac:spMkLst>
            <pc:docMk/>
            <pc:sldMk cId="3869677773" sldId="379"/>
            <ac:spMk id="5" creationId="{C855E5DE-0F88-4161-B845-F3F395DAFDC1}"/>
          </ac:spMkLst>
        </pc:spChg>
        <pc:spChg chg="mod ord">
          <ac:chgData name="Morales, Mia - Division of School and Program Improvement" userId="dd8bf0d1-15b0-4afb-9604-13c935911070" providerId="ADAL" clId="{CE867659-0968-4F6E-BA4D-D8F98AB30668}" dt="2023-04-21T13:50:00.182" v="23" actId="1076"/>
          <ac:spMkLst>
            <pc:docMk/>
            <pc:sldMk cId="3869677773" sldId="379"/>
            <ac:spMk id="6" creationId="{EFC5C029-DEEC-4703-A230-F76CBF06DC3F}"/>
          </ac:spMkLst>
        </pc:spChg>
        <pc:picChg chg="mod ord">
          <ac:chgData name="Morales, Mia - Division of School and Program Improvement" userId="dd8bf0d1-15b0-4afb-9604-13c935911070" providerId="ADAL" clId="{CE867659-0968-4F6E-BA4D-D8F98AB30668}" dt="2023-04-21T13:54:07.991" v="34" actId="962"/>
          <ac:picMkLst>
            <pc:docMk/>
            <pc:sldMk cId="3869677773" sldId="379"/>
            <ac:picMk id="7" creationId="{9F7B8B3C-4921-4B59-AFB7-FD99A12A54E6}"/>
          </ac:picMkLst>
        </pc:picChg>
      </pc:sldChg>
    </pc:docChg>
  </pc:docChgLst>
  <pc:docChgLst>
    <pc:chgData name="Stein, Natasha - Division of School and Program Improvement" userId="S::natasha.stein@education.ky.gov::5857d051-5ca9-42f5-ba78-9a5b8ac006e5" providerId="AD" clId="Web-{BCE83288-73B6-38EF-5169-C92B939520BB}"/>
    <pc:docChg chg="modSld">
      <pc:chgData name="Stein, Natasha - Division of School and Program Improvement" userId="S::natasha.stein@education.ky.gov::5857d051-5ca9-42f5-ba78-9a5b8ac006e5" providerId="AD" clId="Web-{BCE83288-73B6-38EF-5169-C92B939520BB}" dt="2022-07-13T17:20:40.679" v="1" actId="20577"/>
      <pc:docMkLst>
        <pc:docMk/>
      </pc:docMkLst>
      <pc:sldChg chg="modSp">
        <pc:chgData name="Stein, Natasha - Division of School and Program Improvement" userId="S::natasha.stein@education.ky.gov::5857d051-5ca9-42f5-ba78-9a5b8ac006e5" providerId="AD" clId="Web-{BCE83288-73B6-38EF-5169-C92B939520BB}" dt="2022-07-13T17:20:40.679" v="1" actId="20577"/>
        <pc:sldMkLst>
          <pc:docMk/>
          <pc:sldMk cId="1220842406" sldId="357"/>
        </pc:sldMkLst>
        <pc:spChg chg="mod">
          <ac:chgData name="Stein, Natasha - Division of School and Program Improvement" userId="S::natasha.stein@education.ky.gov::5857d051-5ca9-42f5-ba78-9a5b8ac006e5" providerId="AD" clId="Web-{BCE83288-73B6-38EF-5169-C92B939520BB}" dt="2022-07-13T17:20:40.679" v="1" actId="20577"/>
          <ac:spMkLst>
            <pc:docMk/>
            <pc:sldMk cId="1220842406" sldId="357"/>
            <ac:spMk id="3" creationId="{00000000-0000-0000-0000-000000000000}"/>
          </ac:spMkLst>
        </pc:spChg>
      </pc:sldChg>
    </pc:docChg>
  </pc:docChgLst>
  <pc:docChgLst>
    <pc:chgData name="Stein, Natasha - Division of School and Program Improvement" userId="5857d051-5ca9-42f5-ba78-9a5b8ac006e5" providerId="ADAL" clId="{189D2686-BB4A-40A2-9B36-A6B3124CCE60}"/>
    <pc:docChg chg="custSel addSld delSld modSld">
      <pc:chgData name="Stein, Natasha - Division of School and Program Improvement" userId="5857d051-5ca9-42f5-ba78-9a5b8ac006e5" providerId="ADAL" clId="{189D2686-BB4A-40A2-9B36-A6B3124CCE60}" dt="2022-07-13T17:25:42.789" v="341" actId="14430"/>
      <pc:docMkLst>
        <pc:docMk/>
      </pc:docMkLst>
      <pc:sldChg chg="modSp">
        <pc:chgData name="Stein, Natasha - Division of School and Program Improvement" userId="5857d051-5ca9-42f5-ba78-9a5b8ac006e5" providerId="ADAL" clId="{189D2686-BB4A-40A2-9B36-A6B3124CCE60}" dt="2022-07-13T17:22:19.831" v="329" actId="12"/>
        <pc:sldMkLst>
          <pc:docMk/>
          <pc:sldMk cId="1220842406" sldId="357"/>
        </pc:sldMkLst>
        <pc:spChg chg="mod">
          <ac:chgData name="Stein, Natasha - Division of School and Program Improvement" userId="5857d051-5ca9-42f5-ba78-9a5b8ac006e5" providerId="ADAL" clId="{189D2686-BB4A-40A2-9B36-A6B3124CCE60}" dt="2022-07-13T17:20:56.483" v="233" actId="1076"/>
          <ac:spMkLst>
            <pc:docMk/>
            <pc:sldMk cId="1220842406" sldId="357"/>
            <ac:spMk id="2" creationId="{00000000-0000-0000-0000-000000000000}"/>
          </ac:spMkLst>
        </pc:spChg>
        <pc:spChg chg="mod">
          <ac:chgData name="Stein, Natasha - Division of School and Program Improvement" userId="5857d051-5ca9-42f5-ba78-9a5b8ac006e5" providerId="ADAL" clId="{189D2686-BB4A-40A2-9B36-A6B3124CCE60}" dt="2022-07-13T17:22:19.831" v="329" actId="12"/>
          <ac:spMkLst>
            <pc:docMk/>
            <pc:sldMk cId="1220842406" sldId="357"/>
            <ac:spMk id="3" creationId="{00000000-0000-0000-0000-000000000000}"/>
          </ac:spMkLst>
        </pc:spChg>
      </pc:sldChg>
      <pc:sldChg chg="modSp">
        <pc:chgData name="Stein, Natasha - Division of School and Program Improvement" userId="5857d051-5ca9-42f5-ba78-9a5b8ac006e5" providerId="ADAL" clId="{189D2686-BB4A-40A2-9B36-A6B3124CCE60}" dt="2022-07-09T13:49:27.036" v="232" actId="2711"/>
        <pc:sldMkLst>
          <pc:docMk/>
          <pc:sldMk cId="3749496704" sldId="358"/>
        </pc:sldMkLst>
        <pc:spChg chg="mod">
          <ac:chgData name="Stein, Natasha - Division of School and Program Improvement" userId="5857d051-5ca9-42f5-ba78-9a5b8ac006e5" providerId="ADAL" clId="{189D2686-BB4A-40A2-9B36-A6B3124CCE60}" dt="2022-07-04T18:29:42.674" v="22" actId="20577"/>
          <ac:spMkLst>
            <pc:docMk/>
            <pc:sldMk cId="3749496704" sldId="358"/>
            <ac:spMk id="2" creationId="{00000000-0000-0000-0000-000000000000}"/>
          </ac:spMkLst>
        </pc:spChg>
        <pc:spChg chg="mod">
          <ac:chgData name="Stein, Natasha - Division of School and Program Improvement" userId="5857d051-5ca9-42f5-ba78-9a5b8ac006e5" providerId="ADAL" clId="{189D2686-BB4A-40A2-9B36-A6B3124CCE60}" dt="2022-07-09T13:49:27.036" v="232" actId="2711"/>
          <ac:spMkLst>
            <pc:docMk/>
            <pc:sldMk cId="3749496704" sldId="358"/>
            <ac:spMk id="4" creationId="{00000000-0000-0000-0000-000000000000}"/>
          </ac:spMkLst>
        </pc:spChg>
      </pc:sldChg>
      <pc:sldChg chg="modSp">
        <pc:chgData name="Stein, Natasha - Division of School and Program Improvement" userId="5857d051-5ca9-42f5-ba78-9a5b8ac006e5" providerId="ADAL" clId="{189D2686-BB4A-40A2-9B36-A6B3124CCE60}" dt="2022-07-04T18:30:24.251" v="41" actId="1076"/>
        <pc:sldMkLst>
          <pc:docMk/>
          <pc:sldMk cId="3386986273" sldId="359"/>
        </pc:sldMkLst>
        <pc:spChg chg="mod">
          <ac:chgData name="Stein, Natasha - Division of School and Program Improvement" userId="5857d051-5ca9-42f5-ba78-9a5b8ac006e5" providerId="ADAL" clId="{189D2686-BB4A-40A2-9B36-A6B3124CCE60}" dt="2022-07-04T18:30:24.251" v="41" actId="1076"/>
          <ac:spMkLst>
            <pc:docMk/>
            <pc:sldMk cId="3386986273" sldId="359"/>
            <ac:spMk id="2" creationId="{00000000-0000-0000-0000-000000000000}"/>
          </ac:spMkLst>
        </pc:spChg>
        <pc:spChg chg="mod">
          <ac:chgData name="Stein, Natasha - Division of School and Program Improvement" userId="5857d051-5ca9-42f5-ba78-9a5b8ac006e5" providerId="ADAL" clId="{189D2686-BB4A-40A2-9B36-A6B3124CCE60}" dt="2022-07-04T18:30:19.939" v="40" actId="1076"/>
          <ac:spMkLst>
            <pc:docMk/>
            <pc:sldMk cId="3386986273" sldId="359"/>
            <ac:spMk id="3" creationId="{00000000-0000-0000-0000-000000000000}"/>
          </ac:spMkLst>
        </pc:spChg>
      </pc:sldChg>
      <pc:sldChg chg="del">
        <pc:chgData name="Stein, Natasha - Division of School and Program Improvement" userId="5857d051-5ca9-42f5-ba78-9a5b8ac006e5" providerId="ADAL" clId="{189D2686-BB4A-40A2-9B36-A6B3124CCE60}" dt="2022-07-04T18:30:42.737" v="42" actId="47"/>
        <pc:sldMkLst>
          <pc:docMk/>
          <pc:sldMk cId="1836905774" sldId="360"/>
        </pc:sldMkLst>
      </pc:sldChg>
      <pc:sldChg chg="del">
        <pc:chgData name="Stein, Natasha - Division of School and Program Improvement" userId="5857d051-5ca9-42f5-ba78-9a5b8ac006e5" providerId="ADAL" clId="{189D2686-BB4A-40A2-9B36-A6B3124CCE60}" dt="2022-07-04T18:30:43.739" v="43" actId="47"/>
        <pc:sldMkLst>
          <pc:docMk/>
          <pc:sldMk cId="483543227" sldId="361"/>
        </pc:sldMkLst>
      </pc:sldChg>
      <pc:sldChg chg="del">
        <pc:chgData name="Stein, Natasha - Division of School and Program Improvement" userId="5857d051-5ca9-42f5-ba78-9a5b8ac006e5" providerId="ADAL" clId="{189D2686-BB4A-40A2-9B36-A6B3124CCE60}" dt="2022-07-04T18:30:44.721" v="44" actId="47"/>
        <pc:sldMkLst>
          <pc:docMk/>
          <pc:sldMk cId="3213418459" sldId="362"/>
        </pc:sldMkLst>
      </pc:sldChg>
      <pc:sldChg chg="modSp">
        <pc:chgData name="Stein, Natasha - Division of School and Program Improvement" userId="5857d051-5ca9-42f5-ba78-9a5b8ac006e5" providerId="ADAL" clId="{189D2686-BB4A-40A2-9B36-A6B3124CCE60}" dt="2022-07-04T18:31:22.311" v="49" actId="113"/>
        <pc:sldMkLst>
          <pc:docMk/>
          <pc:sldMk cId="4087399209" sldId="363"/>
        </pc:sldMkLst>
        <pc:spChg chg="mod">
          <ac:chgData name="Stein, Natasha - Division of School and Program Improvement" userId="5857d051-5ca9-42f5-ba78-9a5b8ac006e5" providerId="ADAL" clId="{189D2686-BB4A-40A2-9B36-A6B3124CCE60}" dt="2022-07-04T18:31:22.311" v="49" actId="113"/>
          <ac:spMkLst>
            <pc:docMk/>
            <pc:sldMk cId="4087399209" sldId="363"/>
            <ac:spMk id="2" creationId="{00000000-0000-0000-0000-000000000000}"/>
          </ac:spMkLst>
        </pc:spChg>
        <pc:spChg chg="mod">
          <ac:chgData name="Stein, Natasha - Division of School and Program Improvement" userId="5857d051-5ca9-42f5-ba78-9a5b8ac006e5" providerId="ADAL" clId="{189D2686-BB4A-40A2-9B36-A6B3124CCE60}" dt="2022-07-04T18:31:10.201" v="48" actId="1076"/>
          <ac:spMkLst>
            <pc:docMk/>
            <pc:sldMk cId="4087399209" sldId="363"/>
            <ac:spMk id="3" creationId="{00000000-0000-0000-0000-000000000000}"/>
          </ac:spMkLst>
        </pc:spChg>
      </pc:sldChg>
      <pc:sldChg chg="modSp">
        <pc:chgData name="Stein, Natasha - Division of School and Program Improvement" userId="5857d051-5ca9-42f5-ba78-9a5b8ac006e5" providerId="ADAL" clId="{189D2686-BB4A-40A2-9B36-A6B3124CCE60}" dt="2022-07-04T18:31:38.653" v="51" actId="1076"/>
        <pc:sldMkLst>
          <pc:docMk/>
          <pc:sldMk cId="2084935660" sldId="364"/>
        </pc:sldMkLst>
        <pc:spChg chg="mod">
          <ac:chgData name="Stein, Natasha - Division of School and Program Improvement" userId="5857d051-5ca9-42f5-ba78-9a5b8ac006e5" providerId="ADAL" clId="{189D2686-BB4A-40A2-9B36-A6B3124CCE60}" dt="2022-07-04T18:31:38.653" v="51" actId="1076"/>
          <ac:spMkLst>
            <pc:docMk/>
            <pc:sldMk cId="2084935660" sldId="364"/>
            <ac:spMk id="3" creationId="{00000000-0000-0000-0000-000000000000}"/>
          </ac:spMkLst>
        </pc:spChg>
      </pc:sldChg>
      <pc:sldChg chg="del">
        <pc:chgData name="Stein, Natasha - Division of School and Program Improvement" userId="5857d051-5ca9-42f5-ba78-9a5b8ac006e5" providerId="ADAL" clId="{189D2686-BB4A-40A2-9B36-A6B3124CCE60}" dt="2022-07-04T18:31:48.984" v="52" actId="47"/>
        <pc:sldMkLst>
          <pc:docMk/>
          <pc:sldMk cId="605775249" sldId="365"/>
        </pc:sldMkLst>
      </pc:sldChg>
      <pc:sldChg chg="del">
        <pc:chgData name="Stein, Natasha - Division of School and Program Improvement" userId="5857d051-5ca9-42f5-ba78-9a5b8ac006e5" providerId="ADAL" clId="{189D2686-BB4A-40A2-9B36-A6B3124CCE60}" dt="2022-07-04T18:31:49.568" v="53" actId="47"/>
        <pc:sldMkLst>
          <pc:docMk/>
          <pc:sldMk cId="3320523910" sldId="366"/>
        </pc:sldMkLst>
      </pc:sldChg>
      <pc:sldChg chg="del">
        <pc:chgData name="Stein, Natasha - Division of School and Program Improvement" userId="5857d051-5ca9-42f5-ba78-9a5b8ac006e5" providerId="ADAL" clId="{189D2686-BB4A-40A2-9B36-A6B3124CCE60}" dt="2022-07-04T18:31:50.100" v="54" actId="47"/>
        <pc:sldMkLst>
          <pc:docMk/>
          <pc:sldMk cId="3055270317" sldId="367"/>
        </pc:sldMkLst>
      </pc:sldChg>
      <pc:sldChg chg="del">
        <pc:chgData name="Stein, Natasha - Division of School and Program Improvement" userId="5857d051-5ca9-42f5-ba78-9a5b8ac006e5" providerId="ADAL" clId="{189D2686-BB4A-40A2-9B36-A6B3124CCE60}" dt="2022-07-04T18:31:50.604" v="55" actId="47"/>
        <pc:sldMkLst>
          <pc:docMk/>
          <pc:sldMk cId="2139237072" sldId="368"/>
        </pc:sldMkLst>
      </pc:sldChg>
      <pc:sldChg chg="del">
        <pc:chgData name="Stein, Natasha - Division of School and Program Improvement" userId="5857d051-5ca9-42f5-ba78-9a5b8ac006e5" providerId="ADAL" clId="{189D2686-BB4A-40A2-9B36-A6B3124CCE60}" dt="2022-07-04T18:31:51.118" v="56" actId="47"/>
        <pc:sldMkLst>
          <pc:docMk/>
          <pc:sldMk cId="1609901187" sldId="369"/>
        </pc:sldMkLst>
      </pc:sldChg>
      <pc:sldChg chg="del">
        <pc:chgData name="Stein, Natasha - Division of School and Program Improvement" userId="5857d051-5ca9-42f5-ba78-9a5b8ac006e5" providerId="ADAL" clId="{189D2686-BB4A-40A2-9B36-A6B3124CCE60}" dt="2022-07-04T18:31:51.666" v="57" actId="47"/>
        <pc:sldMkLst>
          <pc:docMk/>
          <pc:sldMk cId="3986292983" sldId="370"/>
        </pc:sldMkLst>
      </pc:sldChg>
      <pc:sldChg chg="del">
        <pc:chgData name="Stein, Natasha - Division of School and Program Improvement" userId="5857d051-5ca9-42f5-ba78-9a5b8ac006e5" providerId="ADAL" clId="{189D2686-BB4A-40A2-9B36-A6B3124CCE60}" dt="2022-07-04T18:31:52.905" v="58" actId="47"/>
        <pc:sldMkLst>
          <pc:docMk/>
          <pc:sldMk cId="1219241891" sldId="371"/>
        </pc:sldMkLst>
      </pc:sldChg>
      <pc:sldChg chg="del">
        <pc:chgData name="Stein, Natasha - Division of School and Program Improvement" userId="5857d051-5ca9-42f5-ba78-9a5b8ac006e5" providerId="ADAL" clId="{189D2686-BB4A-40A2-9B36-A6B3124CCE60}" dt="2022-07-04T18:31:53.880" v="59" actId="47"/>
        <pc:sldMkLst>
          <pc:docMk/>
          <pc:sldMk cId="3974254449" sldId="372"/>
        </pc:sldMkLst>
      </pc:sldChg>
      <pc:sldChg chg="del">
        <pc:chgData name="Stein, Natasha - Division of School and Program Improvement" userId="5857d051-5ca9-42f5-ba78-9a5b8ac006e5" providerId="ADAL" clId="{189D2686-BB4A-40A2-9B36-A6B3124CCE60}" dt="2022-07-04T18:31:54.882" v="60" actId="47"/>
        <pc:sldMkLst>
          <pc:docMk/>
          <pc:sldMk cId="4230633305" sldId="373"/>
        </pc:sldMkLst>
      </pc:sldChg>
      <pc:sldChg chg="del">
        <pc:chgData name="Stein, Natasha - Division of School and Program Improvement" userId="5857d051-5ca9-42f5-ba78-9a5b8ac006e5" providerId="ADAL" clId="{189D2686-BB4A-40A2-9B36-A6B3124CCE60}" dt="2022-07-04T18:31:55.399" v="61" actId="47"/>
        <pc:sldMkLst>
          <pc:docMk/>
          <pc:sldMk cId="3656207493" sldId="374"/>
        </pc:sldMkLst>
      </pc:sldChg>
      <pc:sldChg chg="del">
        <pc:chgData name="Stein, Natasha - Division of School and Program Improvement" userId="5857d051-5ca9-42f5-ba78-9a5b8ac006e5" providerId="ADAL" clId="{189D2686-BB4A-40A2-9B36-A6B3124CCE60}" dt="2022-07-04T18:31:55.932" v="62" actId="47"/>
        <pc:sldMkLst>
          <pc:docMk/>
          <pc:sldMk cId="1444246340" sldId="375"/>
        </pc:sldMkLst>
      </pc:sldChg>
      <pc:sldChg chg="del">
        <pc:chgData name="Stein, Natasha - Division of School and Program Improvement" userId="5857d051-5ca9-42f5-ba78-9a5b8ac006e5" providerId="ADAL" clId="{189D2686-BB4A-40A2-9B36-A6B3124CCE60}" dt="2022-07-04T18:31:57.582" v="63" actId="47"/>
        <pc:sldMkLst>
          <pc:docMk/>
          <pc:sldMk cId="4029459166" sldId="376"/>
        </pc:sldMkLst>
      </pc:sldChg>
      <pc:sldChg chg="del">
        <pc:chgData name="Stein, Natasha - Division of School and Program Improvement" userId="5857d051-5ca9-42f5-ba78-9a5b8ac006e5" providerId="ADAL" clId="{189D2686-BB4A-40A2-9B36-A6B3124CCE60}" dt="2022-07-04T18:37:18.858" v="228" actId="47"/>
        <pc:sldMkLst>
          <pc:docMk/>
          <pc:sldMk cId="455680913" sldId="378"/>
        </pc:sldMkLst>
      </pc:sldChg>
      <pc:sldChg chg="addSp delSp modSp new">
        <pc:chgData name="Stein, Natasha - Division of School and Program Improvement" userId="5857d051-5ca9-42f5-ba78-9a5b8ac006e5" providerId="ADAL" clId="{189D2686-BB4A-40A2-9B36-A6B3124CCE60}" dt="2022-07-13T17:25:42.789" v="341" actId="14430"/>
        <pc:sldMkLst>
          <pc:docMk/>
          <pc:sldMk cId="3869677773" sldId="379"/>
        </pc:sldMkLst>
        <pc:spChg chg="del">
          <ac:chgData name="Stein, Natasha - Division of School and Program Improvement" userId="5857d051-5ca9-42f5-ba78-9a5b8ac006e5" providerId="ADAL" clId="{189D2686-BB4A-40A2-9B36-A6B3124CCE60}" dt="2022-07-04T18:35:32.697" v="192"/>
          <ac:spMkLst>
            <pc:docMk/>
            <pc:sldMk cId="3869677773" sldId="379"/>
            <ac:spMk id="2" creationId="{E65C54FC-0501-48C3-9B69-0F17DD332854}"/>
          </ac:spMkLst>
        </pc:spChg>
        <pc:spChg chg="del">
          <ac:chgData name="Stein, Natasha - Division of School and Program Improvement" userId="5857d051-5ca9-42f5-ba78-9a5b8ac006e5" providerId="ADAL" clId="{189D2686-BB4A-40A2-9B36-A6B3124CCE60}" dt="2022-07-04T18:35:32.697" v="192"/>
          <ac:spMkLst>
            <pc:docMk/>
            <pc:sldMk cId="3869677773" sldId="379"/>
            <ac:spMk id="3" creationId="{537B479C-6861-4923-816E-4593632DF794}"/>
          </ac:spMkLst>
        </pc:spChg>
        <pc:spChg chg="add mod">
          <ac:chgData name="Stein, Natasha - Division of School and Program Improvement" userId="5857d051-5ca9-42f5-ba78-9a5b8ac006e5" providerId="ADAL" clId="{189D2686-BB4A-40A2-9B36-A6B3124CCE60}" dt="2022-07-13T17:25:42.789" v="341" actId="14430"/>
          <ac:spMkLst>
            <pc:docMk/>
            <pc:sldMk cId="3869677773" sldId="379"/>
            <ac:spMk id="4" creationId="{7733A37F-D66E-47A3-A1AE-CB59E2EB47CB}"/>
          </ac:spMkLst>
        </pc:spChg>
        <pc:spChg chg="add mod">
          <ac:chgData name="Stein, Natasha - Division of School and Program Improvement" userId="5857d051-5ca9-42f5-ba78-9a5b8ac006e5" providerId="ADAL" clId="{189D2686-BB4A-40A2-9B36-A6B3124CCE60}" dt="2022-07-13T17:25:40.146" v="340" actId="14430"/>
          <ac:spMkLst>
            <pc:docMk/>
            <pc:sldMk cId="3869677773" sldId="379"/>
            <ac:spMk id="5" creationId="{C855E5DE-0F88-4161-B845-F3F395DAFDC1}"/>
          </ac:spMkLst>
        </pc:spChg>
        <pc:spChg chg="add mod">
          <ac:chgData name="Stein, Natasha - Division of School and Program Improvement" userId="5857d051-5ca9-42f5-ba78-9a5b8ac006e5" providerId="ADAL" clId="{189D2686-BB4A-40A2-9B36-A6B3124CCE60}" dt="2022-07-13T17:25:39.616" v="339" actId="14430"/>
          <ac:spMkLst>
            <pc:docMk/>
            <pc:sldMk cId="3869677773" sldId="379"/>
            <ac:spMk id="6" creationId="{EFC5C029-DEEC-4703-A230-F76CBF06DC3F}"/>
          </ac:spMkLst>
        </pc:spChg>
        <pc:picChg chg="add mod">
          <ac:chgData name="Stein, Natasha - Division of School and Program Improvement" userId="5857d051-5ca9-42f5-ba78-9a5b8ac006e5" providerId="ADAL" clId="{189D2686-BB4A-40A2-9B36-A6B3124CCE60}" dt="2022-07-13T17:25:39.054" v="338" actId="14430"/>
          <ac:picMkLst>
            <pc:docMk/>
            <pc:sldMk cId="3869677773" sldId="379"/>
            <ac:picMk id="7" creationId="{9F7B8B3C-4921-4B59-AFB7-FD99A12A54E6}"/>
          </ac:picMkLst>
        </pc:picChg>
      </pc:sldChg>
    </pc:docChg>
  </pc:docChgLst>
  <pc:docChgLst>
    <pc:chgData name="Cox, Ashlie - Division of School and Program Improvement" userId="3da22cec-b184-4fe8-a1ab-8b4ba92fd2a4" providerId="ADAL" clId="{04B4D88E-9600-4A2D-BEE7-DCA7D13B90E6}"/>
    <pc:docChg chg="delSld modSld">
      <pc:chgData name="Cox, Ashlie - Division of School and Program Improvement" userId="3da22cec-b184-4fe8-a1ab-8b4ba92fd2a4" providerId="ADAL" clId="{04B4D88E-9600-4A2D-BEE7-DCA7D13B90E6}" dt="2022-06-28T17:20:47.854" v="99" actId="6549"/>
      <pc:docMkLst>
        <pc:docMk/>
      </pc:docMkLst>
      <pc:sldChg chg="del">
        <pc:chgData name="Cox, Ashlie - Division of School and Program Improvement" userId="3da22cec-b184-4fe8-a1ab-8b4ba92fd2a4" providerId="ADAL" clId="{04B4D88E-9600-4A2D-BEE7-DCA7D13B90E6}" dt="2022-06-28T17:13:06.382" v="0" actId="47"/>
        <pc:sldMkLst>
          <pc:docMk/>
          <pc:sldMk cId="3477655453" sldId="352"/>
        </pc:sldMkLst>
      </pc:sldChg>
      <pc:sldChg chg="del">
        <pc:chgData name="Cox, Ashlie - Division of School and Program Improvement" userId="3da22cec-b184-4fe8-a1ab-8b4ba92fd2a4" providerId="ADAL" clId="{04B4D88E-9600-4A2D-BEE7-DCA7D13B90E6}" dt="2022-06-28T17:19:58.222" v="88" actId="47"/>
        <pc:sldMkLst>
          <pc:docMk/>
          <pc:sldMk cId="1124262456" sldId="355"/>
        </pc:sldMkLst>
      </pc:sldChg>
      <pc:sldChg chg="modSp">
        <pc:chgData name="Cox, Ashlie - Division of School and Program Improvement" userId="3da22cec-b184-4fe8-a1ab-8b4ba92fd2a4" providerId="ADAL" clId="{04B4D88E-9600-4A2D-BEE7-DCA7D13B90E6}" dt="2022-06-28T17:13:35.175" v="5" actId="2711"/>
        <pc:sldMkLst>
          <pc:docMk/>
          <pc:sldMk cId="810567934" sldId="356"/>
        </pc:sldMkLst>
        <pc:spChg chg="mod">
          <ac:chgData name="Cox, Ashlie - Division of School and Program Improvement" userId="3da22cec-b184-4fe8-a1ab-8b4ba92fd2a4" providerId="ADAL" clId="{04B4D88E-9600-4A2D-BEE7-DCA7D13B90E6}" dt="2022-06-28T17:13:25.609" v="3" actId="1076"/>
          <ac:spMkLst>
            <pc:docMk/>
            <pc:sldMk cId="810567934" sldId="356"/>
            <ac:spMk id="2" creationId="{00000000-0000-0000-0000-000000000000}"/>
          </ac:spMkLst>
        </pc:spChg>
        <pc:spChg chg="mod">
          <ac:chgData name="Cox, Ashlie - Division of School and Program Improvement" userId="3da22cec-b184-4fe8-a1ab-8b4ba92fd2a4" providerId="ADAL" clId="{04B4D88E-9600-4A2D-BEE7-DCA7D13B90E6}" dt="2022-06-28T17:13:35.175" v="5" actId="2711"/>
          <ac:spMkLst>
            <pc:docMk/>
            <pc:sldMk cId="810567934" sldId="356"/>
            <ac:spMk id="3" creationId="{00000000-0000-0000-0000-000000000000}"/>
          </ac:spMkLst>
        </pc:spChg>
      </pc:sldChg>
      <pc:sldChg chg="modSp">
        <pc:chgData name="Cox, Ashlie - Division of School and Program Improvement" userId="3da22cec-b184-4fe8-a1ab-8b4ba92fd2a4" providerId="ADAL" clId="{04B4D88E-9600-4A2D-BEE7-DCA7D13B90E6}" dt="2022-06-28T17:13:56.603" v="9" actId="2711"/>
        <pc:sldMkLst>
          <pc:docMk/>
          <pc:sldMk cId="1220842406" sldId="357"/>
        </pc:sldMkLst>
        <pc:spChg chg="mod">
          <ac:chgData name="Cox, Ashlie - Division of School and Program Improvement" userId="3da22cec-b184-4fe8-a1ab-8b4ba92fd2a4" providerId="ADAL" clId="{04B4D88E-9600-4A2D-BEE7-DCA7D13B90E6}" dt="2022-06-28T17:13:46.812" v="7" actId="2711"/>
          <ac:spMkLst>
            <pc:docMk/>
            <pc:sldMk cId="1220842406" sldId="357"/>
            <ac:spMk id="2" creationId="{00000000-0000-0000-0000-000000000000}"/>
          </ac:spMkLst>
        </pc:spChg>
        <pc:spChg chg="mod">
          <ac:chgData name="Cox, Ashlie - Division of School and Program Improvement" userId="3da22cec-b184-4fe8-a1ab-8b4ba92fd2a4" providerId="ADAL" clId="{04B4D88E-9600-4A2D-BEE7-DCA7D13B90E6}" dt="2022-06-28T17:13:56.603" v="9" actId="2711"/>
          <ac:spMkLst>
            <pc:docMk/>
            <pc:sldMk cId="1220842406" sldId="357"/>
            <ac:spMk id="3" creationId="{00000000-0000-0000-0000-000000000000}"/>
          </ac:spMkLst>
        </pc:spChg>
      </pc:sldChg>
      <pc:sldChg chg="modSp">
        <pc:chgData name="Cox, Ashlie - Division of School and Program Improvement" userId="3da22cec-b184-4fe8-a1ab-8b4ba92fd2a4" providerId="ADAL" clId="{04B4D88E-9600-4A2D-BEE7-DCA7D13B90E6}" dt="2022-06-28T17:14:19.641" v="13" actId="2711"/>
        <pc:sldMkLst>
          <pc:docMk/>
          <pc:sldMk cId="3749496704" sldId="358"/>
        </pc:sldMkLst>
        <pc:spChg chg="mod">
          <ac:chgData name="Cox, Ashlie - Division of School and Program Improvement" userId="3da22cec-b184-4fe8-a1ab-8b4ba92fd2a4" providerId="ADAL" clId="{04B4D88E-9600-4A2D-BEE7-DCA7D13B90E6}" dt="2022-06-28T17:14:09.110" v="11" actId="2711"/>
          <ac:spMkLst>
            <pc:docMk/>
            <pc:sldMk cId="3749496704" sldId="358"/>
            <ac:spMk id="2" creationId="{00000000-0000-0000-0000-000000000000}"/>
          </ac:spMkLst>
        </pc:spChg>
        <pc:spChg chg="mod">
          <ac:chgData name="Cox, Ashlie - Division of School and Program Improvement" userId="3da22cec-b184-4fe8-a1ab-8b4ba92fd2a4" providerId="ADAL" clId="{04B4D88E-9600-4A2D-BEE7-DCA7D13B90E6}" dt="2022-06-28T17:14:19.641" v="13" actId="2711"/>
          <ac:spMkLst>
            <pc:docMk/>
            <pc:sldMk cId="3749496704" sldId="358"/>
            <ac:spMk id="4" creationId="{00000000-0000-0000-0000-000000000000}"/>
          </ac:spMkLst>
        </pc:spChg>
      </pc:sldChg>
      <pc:sldChg chg="modSp">
        <pc:chgData name="Cox, Ashlie - Division of School and Program Improvement" userId="3da22cec-b184-4fe8-a1ab-8b4ba92fd2a4" providerId="ADAL" clId="{04B4D88E-9600-4A2D-BEE7-DCA7D13B90E6}" dt="2022-06-28T17:14:40.292" v="17" actId="2711"/>
        <pc:sldMkLst>
          <pc:docMk/>
          <pc:sldMk cId="3386986273" sldId="359"/>
        </pc:sldMkLst>
        <pc:spChg chg="mod">
          <ac:chgData name="Cox, Ashlie - Division of School and Program Improvement" userId="3da22cec-b184-4fe8-a1ab-8b4ba92fd2a4" providerId="ADAL" clId="{04B4D88E-9600-4A2D-BEE7-DCA7D13B90E6}" dt="2022-06-28T17:14:34.604" v="16" actId="2711"/>
          <ac:spMkLst>
            <pc:docMk/>
            <pc:sldMk cId="3386986273" sldId="359"/>
            <ac:spMk id="2" creationId="{00000000-0000-0000-0000-000000000000}"/>
          </ac:spMkLst>
        </pc:spChg>
        <pc:spChg chg="mod">
          <ac:chgData name="Cox, Ashlie - Division of School and Program Improvement" userId="3da22cec-b184-4fe8-a1ab-8b4ba92fd2a4" providerId="ADAL" clId="{04B4D88E-9600-4A2D-BEE7-DCA7D13B90E6}" dt="2022-06-28T17:14:40.292" v="17" actId="2711"/>
          <ac:spMkLst>
            <pc:docMk/>
            <pc:sldMk cId="3386986273" sldId="359"/>
            <ac:spMk id="3" creationId="{00000000-0000-0000-0000-000000000000}"/>
          </ac:spMkLst>
        </pc:spChg>
      </pc:sldChg>
      <pc:sldChg chg="modSp">
        <pc:chgData name="Cox, Ashlie - Division of School and Program Improvement" userId="3da22cec-b184-4fe8-a1ab-8b4ba92fd2a4" providerId="ADAL" clId="{04B4D88E-9600-4A2D-BEE7-DCA7D13B90E6}" dt="2022-06-28T17:15:02.049" v="21" actId="2711"/>
        <pc:sldMkLst>
          <pc:docMk/>
          <pc:sldMk cId="1836905774" sldId="360"/>
        </pc:sldMkLst>
        <pc:spChg chg="mod">
          <ac:chgData name="Cox, Ashlie - Division of School and Program Improvement" userId="3da22cec-b184-4fe8-a1ab-8b4ba92fd2a4" providerId="ADAL" clId="{04B4D88E-9600-4A2D-BEE7-DCA7D13B90E6}" dt="2022-06-28T17:14:53.272" v="19" actId="2711"/>
          <ac:spMkLst>
            <pc:docMk/>
            <pc:sldMk cId="1836905774" sldId="360"/>
            <ac:spMk id="2" creationId="{00000000-0000-0000-0000-000000000000}"/>
          </ac:spMkLst>
        </pc:spChg>
        <pc:spChg chg="mod">
          <ac:chgData name="Cox, Ashlie - Division of School and Program Improvement" userId="3da22cec-b184-4fe8-a1ab-8b4ba92fd2a4" providerId="ADAL" clId="{04B4D88E-9600-4A2D-BEE7-DCA7D13B90E6}" dt="2022-06-28T17:15:02.049" v="21" actId="2711"/>
          <ac:spMkLst>
            <pc:docMk/>
            <pc:sldMk cId="1836905774" sldId="360"/>
            <ac:spMk id="3" creationId="{00000000-0000-0000-0000-000000000000}"/>
          </ac:spMkLst>
        </pc:spChg>
      </pc:sldChg>
      <pc:sldChg chg="modSp">
        <pc:chgData name="Cox, Ashlie - Division of School and Program Improvement" userId="3da22cec-b184-4fe8-a1ab-8b4ba92fd2a4" providerId="ADAL" clId="{04B4D88E-9600-4A2D-BEE7-DCA7D13B90E6}" dt="2022-06-28T17:15:20.883" v="25" actId="2711"/>
        <pc:sldMkLst>
          <pc:docMk/>
          <pc:sldMk cId="483543227" sldId="361"/>
        </pc:sldMkLst>
        <pc:spChg chg="mod">
          <ac:chgData name="Cox, Ashlie - Division of School and Program Improvement" userId="3da22cec-b184-4fe8-a1ab-8b4ba92fd2a4" providerId="ADAL" clId="{04B4D88E-9600-4A2D-BEE7-DCA7D13B90E6}" dt="2022-06-28T17:15:11.424" v="23" actId="2711"/>
          <ac:spMkLst>
            <pc:docMk/>
            <pc:sldMk cId="483543227" sldId="361"/>
            <ac:spMk id="2" creationId="{00000000-0000-0000-0000-000000000000}"/>
          </ac:spMkLst>
        </pc:spChg>
        <pc:spChg chg="mod">
          <ac:chgData name="Cox, Ashlie - Division of School and Program Improvement" userId="3da22cec-b184-4fe8-a1ab-8b4ba92fd2a4" providerId="ADAL" clId="{04B4D88E-9600-4A2D-BEE7-DCA7D13B90E6}" dt="2022-06-28T17:15:20.883" v="25" actId="2711"/>
          <ac:spMkLst>
            <pc:docMk/>
            <pc:sldMk cId="483543227" sldId="361"/>
            <ac:spMk id="3" creationId="{00000000-0000-0000-0000-000000000000}"/>
          </ac:spMkLst>
        </pc:spChg>
      </pc:sldChg>
      <pc:sldChg chg="modSp">
        <pc:chgData name="Cox, Ashlie - Division of School and Program Improvement" userId="3da22cec-b184-4fe8-a1ab-8b4ba92fd2a4" providerId="ADAL" clId="{04B4D88E-9600-4A2D-BEE7-DCA7D13B90E6}" dt="2022-06-28T17:15:41.768" v="30" actId="2711"/>
        <pc:sldMkLst>
          <pc:docMk/>
          <pc:sldMk cId="3213418459" sldId="362"/>
        </pc:sldMkLst>
        <pc:spChg chg="mod">
          <ac:chgData name="Cox, Ashlie - Division of School and Program Improvement" userId="3da22cec-b184-4fe8-a1ab-8b4ba92fd2a4" providerId="ADAL" clId="{04B4D88E-9600-4A2D-BEE7-DCA7D13B90E6}" dt="2022-06-28T17:15:34.692" v="28" actId="1076"/>
          <ac:spMkLst>
            <pc:docMk/>
            <pc:sldMk cId="3213418459" sldId="362"/>
            <ac:spMk id="2" creationId="{00000000-0000-0000-0000-000000000000}"/>
          </ac:spMkLst>
        </pc:spChg>
        <pc:spChg chg="mod">
          <ac:chgData name="Cox, Ashlie - Division of School and Program Improvement" userId="3da22cec-b184-4fe8-a1ab-8b4ba92fd2a4" providerId="ADAL" clId="{04B4D88E-9600-4A2D-BEE7-DCA7D13B90E6}" dt="2022-06-28T17:15:41.768" v="30" actId="2711"/>
          <ac:spMkLst>
            <pc:docMk/>
            <pc:sldMk cId="3213418459" sldId="362"/>
            <ac:spMk id="3" creationId="{00000000-0000-0000-0000-000000000000}"/>
          </ac:spMkLst>
        </pc:spChg>
      </pc:sldChg>
      <pc:sldChg chg="modSp">
        <pc:chgData name="Cox, Ashlie - Division of School and Program Improvement" userId="3da22cec-b184-4fe8-a1ab-8b4ba92fd2a4" providerId="ADAL" clId="{04B4D88E-9600-4A2D-BEE7-DCA7D13B90E6}" dt="2022-06-28T17:15:59.745" v="34" actId="2711"/>
        <pc:sldMkLst>
          <pc:docMk/>
          <pc:sldMk cId="4087399209" sldId="363"/>
        </pc:sldMkLst>
        <pc:spChg chg="mod">
          <ac:chgData name="Cox, Ashlie - Division of School and Program Improvement" userId="3da22cec-b184-4fe8-a1ab-8b4ba92fd2a4" providerId="ADAL" clId="{04B4D88E-9600-4A2D-BEE7-DCA7D13B90E6}" dt="2022-06-28T17:15:52.768" v="32" actId="2711"/>
          <ac:spMkLst>
            <pc:docMk/>
            <pc:sldMk cId="4087399209" sldId="363"/>
            <ac:spMk id="2" creationId="{00000000-0000-0000-0000-000000000000}"/>
          </ac:spMkLst>
        </pc:spChg>
        <pc:spChg chg="mod">
          <ac:chgData name="Cox, Ashlie - Division of School and Program Improvement" userId="3da22cec-b184-4fe8-a1ab-8b4ba92fd2a4" providerId="ADAL" clId="{04B4D88E-9600-4A2D-BEE7-DCA7D13B90E6}" dt="2022-06-28T17:15:59.745" v="34" actId="2711"/>
          <ac:spMkLst>
            <pc:docMk/>
            <pc:sldMk cId="4087399209" sldId="363"/>
            <ac:spMk id="3" creationId="{00000000-0000-0000-0000-000000000000}"/>
          </ac:spMkLst>
        </pc:spChg>
      </pc:sldChg>
      <pc:sldChg chg="modSp">
        <pc:chgData name="Cox, Ashlie - Division of School and Program Improvement" userId="3da22cec-b184-4fe8-a1ab-8b4ba92fd2a4" providerId="ADAL" clId="{04B4D88E-9600-4A2D-BEE7-DCA7D13B90E6}" dt="2022-06-28T17:16:16.333" v="38" actId="2711"/>
        <pc:sldMkLst>
          <pc:docMk/>
          <pc:sldMk cId="2084935660" sldId="364"/>
        </pc:sldMkLst>
        <pc:spChg chg="mod">
          <ac:chgData name="Cox, Ashlie - Division of School and Program Improvement" userId="3da22cec-b184-4fe8-a1ab-8b4ba92fd2a4" providerId="ADAL" clId="{04B4D88E-9600-4A2D-BEE7-DCA7D13B90E6}" dt="2022-06-28T17:16:09.144" v="36" actId="2711"/>
          <ac:spMkLst>
            <pc:docMk/>
            <pc:sldMk cId="2084935660" sldId="364"/>
            <ac:spMk id="2" creationId="{00000000-0000-0000-0000-000000000000}"/>
          </ac:spMkLst>
        </pc:spChg>
        <pc:spChg chg="mod">
          <ac:chgData name="Cox, Ashlie - Division of School and Program Improvement" userId="3da22cec-b184-4fe8-a1ab-8b4ba92fd2a4" providerId="ADAL" clId="{04B4D88E-9600-4A2D-BEE7-DCA7D13B90E6}" dt="2022-06-28T17:16:16.333" v="38" actId="2711"/>
          <ac:spMkLst>
            <pc:docMk/>
            <pc:sldMk cId="2084935660" sldId="364"/>
            <ac:spMk id="3" creationId="{00000000-0000-0000-0000-000000000000}"/>
          </ac:spMkLst>
        </pc:spChg>
      </pc:sldChg>
      <pc:sldChg chg="modSp">
        <pc:chgData name="Cox, Ashlie - Division of School and Program Improvement" userId="3da22cec-b184-4fe8-a1ab-8b4ba92fd2a4" providerId="ADAL" clId="{04B4D88E-9600-4A2D-BEE7-DCA7D13B90E6}" dt="2022-06-28T17:16:30.910" v="41" actId="2711"/>
        <pc:sldMkLst>
          <pc:docMk/>
          <pc:sldMk cId="605775249" sldId="365"/>
        </pc:sldMkLst>
        <pc:spChg chg="mod">
          <ac:chgData name="Cox, Ashlie - Division of School and Program Improvement" userId="3da22cec-b184-4fe8-a1ab-8b4ba92fd2a4" providerId="ADAL" clId="{04B4D88E-9600-4A2D-BEE7-DCA7D13B90E6}" dt="2022-06-28T17:16:24.990" v="39" actId="2711"/>
          <ac:spMkLst>
            <pc:docMk/>
            <pc:sldMk cId="605775249" sldId="365"/>
            <ac:spMk id="2" creationId="{00000000-0000-0000-0000-000000000000}"/>
          </ac:spMkLst>
        </pc:spChg>
        <pc:spChg chg="mod">
          <ac:chgData name="Cox, Ashlie - Division of School and Program Improvement" userId="3da22cec-b184-4fe8-a1ab-8b4ba92fd2a4" providerId="ADAL" clId="{04B4D88E-9600-4A2D-BEE7-DCA7D13B90E6}" dt="2022-06-28T17:16:30.910" v="41" actId="2711"/>
          <ac:spMkLst>
            <pc:docMk/>
            <pc:sldMk cId="605775249" sldId="365"/>
            <ac:spMk id="4" creationId="{00000000-0000-0000-0000-000000000000}"/>
          </ac:spMkLst>
        </pc:spChg>
      </pc:sldChg>
      <pc:sldChg chg="modSp">
        <pc:chgData name="Cox, Ashlie - Division of School and Program Improvement" userId="3da22cec-b184-4fe8-a1ab-8b4ba92fd2a4" providerId="ADAL" clId="{04B4D88E-9600-4A2D-BEE7-DCA7D13B90E6}" dt="2022-06-28T17:16:45.230" v="44" actId="2711"/>
        <pc:sldMkLst>
          <pc:docMk/>
          <pc:sldMk cId="3320523910" sldId="366"/>
        </pc:sldMkLst>
        <pc:spChg chg="mod">
          <ac:chgData name="Cox, Ashlie - Division of School and Program Improvement" userId="3da22cec-b184-4fe8-a1ab-8b4ba92fd2a4" providerId="ADAL" clId="{04B4D88E-9600-4A2D-BEE7-DCA7D13B90E6}" dt="2022-06-28T17:16:38.479" v="42" actId="2711"/>
          <ac:spMkLst>
            <pc:docMk/>
            <pc:sldMk cId="3320523910" sldId="366"/>
            <ac:spMk id="2" creationId="{00000000-0000-0000-0000-000000000000}"/>
          </ac:spMkLst>
        </pc:spChg>
        <pc:spChg chg="mod">
          <ac:chgData name="Cox, Ashlie - Division of School and Program Improvement" userId="3da22cec-b184-4fe8-a1ab-8b4ba92fd2a4" providerId="ADAL" clId="{04B4D88E-9600-4A2D-BEE7-DCA7D13B90E6}" dt="2022-06-28T17:16:45.230" v="44" actId="2711"/>
          <ac:spMkLst>
            <pc:docMk/>
            <pc:sldMk cId="3320523910" sldId="366"/>
            <ac:spMk id="4" creationId="{00000000-0000-0000-0000-000000000000}"/>
          </ac:spMkLst>
        </pc:spChg>
      </pc:sldChg>
      <pc:sldChg chg="modSp">
        <pc:chgData name="Cox, Ashlie - Division of School and Program Improvement" userId="3da22cec-b184-4fe8-a1ab-8b4ba92fd2a4" providerId="ADAL" clId="{04B4D88E-9600-4A2D-BEE7-DCA7D13B90E6}" dt="2022-06-28T17:17:00.515" v="48" actId="2711"/>
        <pc:sldMkLst>
          <pc:docMk/>
          <pc:sldMk cId="3055270317" sldId="367"/>
        </pc:sldMkLst>
        <pc:spChg chg="mod">
          <ac:chgData name="Cox, Ashlie - Division of School and Program Improvement" userId="3da22cec-b184-4fe8-a1ab-8b4ba92fd2a4" providerId="ADAL" clId="{04B4D88E-9600-4A2D-BEE7-DCA7D13B90E6}" dt="2022-06-28T17:16:53.825" v="46" actId="2711"/>
          <ac:spMkLst>
            <pc:docMk/>
            <pc:sldMk cId="3055270317" sldId="367"/>
            <ac:spMk id="2" creationId="{00000000-0000-0000-0000-000000000000}"/>
          </ac:spMkLst>
        </pc:spChg>
        <pc:spChg chg="mod">
          <ac:chgData name="Cox, Ashlie - Division of School and Program Improvement" userId="3da22cec-b184-4fe8-a1ab-8b4ba92fd2a4" providerId="ADAL" clId="{04B4D88E-9600-4A2D-BEE7-DCA7D13B90E6}" dt="2022-06-28T17:17:00.515" v="48" actId="2711"/>
          <ac:spMkLst>
            <pc:docMk/>
            <pc:sldMk cId="3055270317" sldId="367"/>
            <ac:spMk id="4" creationId="{00000000-0000-0000-0000-000000000000}"/>
          </ac:spMkLst>
        </pc:spChg>
      </pc:sldChg>
      <pc:sldChg chg="modSp">
        <pc:chgData name="Cox, Ashlie - Division of School and Program Improvement" userId="3da22cec-b184-4fe8-a1ab-8b4ba92fd2a4" providerId="ADAL" clId="{04B4D88E-9600-4A2D-BEE7-DCA7D13B90E6}" dt="2022-06-28T17:17:20.119" v="52" actId="2711"/>
        <pc:sldMkLst>
          <pc:docMk/>
          <pc:sldMk cId="2139237072" sldId="368"/>
        </pc:sldMkLst>
        <pc:spChg chg="mod">
          <ac:chgData name="Cox, Ashlie - Division of School and Program Improvement" userId="3da22cec-b184-4fe8-a1ab-8b4ba92fd2a4" providerId="ADAL" clId="{04B4D88E-9600-4A2D-BEE7-DCA7D13B90E6}" dt="2022-06-28T17:17:10.233" v="50" actId="2711"/>
          <ac:spMkLst>
            <pc:docMk/>
            <pc:sldMk cId="2139237072" sldId="368"/>
            <ac:spMk id="2" creationId="{00000000-0000-0000-0000-000000000000}"/>
          </ac:spMkLst>
        </pc:spChg>
        <pc:spChg chg="mod">
          <ac:chgData name="Cox, Ashlie - Division of School and Program Improvement" userId="3da22cec-b184-4fe8-a1ab-8b4ba92fd2a4" providerId="ADAL" clId="{04B4D88E-9600-4A2D-BEE7-DCA7D13B90E6}" dt="2022-06-28T17:17:20.119" v="52" actId="2711"/>
          <ac:spMkLst>
            <pc:docMk/>
            <pc:sldMk cId="2139237072" sldId="368"/>
            <ac:spMk id="4" creationId="{00000000-0000-0000-0000-000000000000}"/>
          </ac:spMkLst>
        </pc:spChg>
      </pc:sldChg>
      <pc:sldChg chg="modSp">
        <pc:chgData name="Cox, Ashlie - Division of School and Program Improvement" userId="3da22cec-b184-4fe8-a1ab-8b4ba92fd2a4" providerId="ADAL" clId="{04B4D88E-9600-4A2D-BEE7-DCA7D13B90E6}" dt="2022-06-28T17:17:33.424" v="55" actId="2711"/>
        <pc:sldMkLst>
          <pc:docMk/>
          <pc:sldMk cId="1609901187" sldId="369"/>
        </pc:sldMkLst>
        <pc:spChg chg="mod">
          <ac:chgData name="Cox, Ashlie - Division of School and Program Improvement" userId="3da22cec-b184-4fe8-a1ab-8b4ba92fd2a4" providerId="ADAL" clId="{04B4D88E-9600-4A2D-BEE7-DCA7D13B90E6}" dt="2022-06-28T17:17:27.032" v="53" actId="2711"/>
          <ac:spMkLst>
            <pc:docMk/>
            <pc:sldMk cId="1609901187" sldId="369"/>
            <ac:spMk id="2" creationId="{00000000-0000-0000-0000-000000000000}"/>
          </ac:spMkLst>
        </pc:spChg>
        <pc:spChg chg="mod">
          <ac:chgData name="Cox, Ashlie - Division of School and Program Improvement" userId="3da22cec-b184-4fe8-a1ab-8b4ba92fd2a4" providerId="ADAL" clId="{04B4D88E-9600-4A2D-BEE7-DCA7D13B90E6}" dt="2022-06-28T17:17:33.424" v="55" actId="2711"/>
          <ac:spMkLst>
            <pc:docMk/>
            <pc:sldMk cId="1609901187" sldId="369"/>
            <ac:spMk id="4" creationId="{00000000-0000-0000-0000-000000000000}"/>
          </ac:spMkLst>
        </pc:spChg>
      </pc:sldChg>
      <pc:sldChg chg="modSp">
        <pc:chgData name="Cox, Ashlie - Division of School and Program Improvement" userId="3da22cec-b184-4fe8-a1ab-8b4ba92fd2a4" providerId="ADAL" clId="{04B4D88E-9600-4A2D-BEE7-DCA7D13B90E6}" dt="2022-06-28T17:17:47.714" v="58" actId="2711"/>
        <pc:sldMkLst>
          <pc:docMk/>
          <pc:sldMk cId="3986292983" sldId="370"/>
        </pc:sldMkLst>
        <pc:spChg chg="mod">
          <ac:chgData name="Cox, Ashlie - Division of School and Program Improvement" userId="3da22cec-b184-4fe8-a1ab-8b4ba92fd2a4" providerId="ADAL" clId="{04B4D88E-9600-4A2D-BEE7-DCA7D13B90E6}" dt="2022-06-28T17:17:41.625" v="56" actId="2711"/>
          <ac:spMkLst>
            <pc:docMk/>
            <pc:sldMk cId="3986292983" sldId="370"/>
            <ac:spMk id="2" creationId="{00000000-0000-0000-0000-000000000000}"/>
          </ac:spMkLst>
        </pc:spChg>
        <pc:spChg chg="mod">
          <ac:chgData name="Cox, Ashlie - Division of School and Program Improvement" userId="3da22cec-b184-4fe8-a1ab-8b4ba92fd2a4" providerId="ADAL" clId="{04B4D88E-9600-4A2D-BEE7-DCA7D13B90E6}" dt="2022-06-28T17:17:47.714" v="58" actId="2711"/>
          <ac:spMkLst>
            <pc:docMk/>
            <pc:sldMk cId="3986292983" sldId="370"/>
            <ac:spMk id="4" creationId="{00000000-0000-0000-0000-000000000000}"/>
          </ac:spMkLst>
        </pc:spChg>
      </pc:sldChg>
      <pc:sldChg chg="modSp">
        <pc:chgData name="Cox, Ashlie - Division of School and Program Improvement" userId="3da22cec-b184-4fe8-a1ab-8b4ba92fd2a4" providerId="ADAL" clId="{04B4D88E-9600-4A2D-BEE7-DCA7D13B90E6}" dt="2022-06-28T17:18:05.041" v="63" actId="2711"/>
        <pc:sldMkLst>
          <pc:docMk/>
          <pc:sldMk cId="1219241891" sldId="371"/>
        </pc:sldMkLst>
        <pc:spChg chg="mod">
          <ac:chgData name="Cox, Ashlie - Division of School and Program Improvement" userId="3da22cec-b184-4fe8-a1ab-8b4ba92fd2a4" providerId="ADAL" clId="{04B4D88E-9600-4A2D-BEE7-DCA7D13B90E6}" dt="2022-06-28T17:17:57.782" v="61" actId="2711"/>
          <ac:spMkLst>
            <pc:docMk/>
            <pc:sldMk cId="1219241891" sldId="371"/>
            <ac:spMk id="2" creationId="{00000000-0000-0000-0000-000000000000}"/>
          </ac:spMkLst>
        </pc:spChg>
        <pc:spChg chg="mod">
          <ac:chgData name="Cox, Ashlie - Division of School and Program Improvement" userId="3da22cec-b184-4fe8-a1ab-8b4ba92fd2a4" providerId="ADAL" clId="{04B4D88E-9600-4A2D-BEE7-DCA7D13B90E6}" dt="2022-06-28T17:18:05.041" v="63" actId="2711"/>
          <ac:spMkLst>
            <pc:docMk/>
            <pc:sldMk cId="1219241891" sldId="371"/>
            <ac:spMk id="3" creationId="{00000000-0000-0000-0000-000000000000}"/>
          </ac:spMkLst>
        </pc:spChg>
      </pc:sldChg>
      <pc:sldChg chg="modSp">
        <pc:chgData name="Cox, Ashlie - Division of School and Program Improvement" userId="3da22cec-b184-4fe8-a1ab-8b4ba92fd2a4" providerId="ADAL" clId="{04B4D88E-9600-4A2D-BEE7-DCA7D13B90E6}" dt="2022-06-28T17:18:20.956" v="67" actId="2711"/>
        <pc:sldMkLst>
          <pc:docMk/>
          <pc:sldMk cId="3974254449" sldId="372"/>
        </pc:sldMkLst>
        <pc:spChg chg="mod">
          <ac:chgData name="Cox, Ashlie - Division of School and Program Improvement" userId="3da22cec-b184-4fe8-a1ab-8b4ba92fd2a4" providerId="ADAL" clId="{04B4D88E-9600-4A2D-BEE7-DCA7D13B90E6}" dt="2022-06-28T17:18:14.181" v="65" actId="2711"/>
          <ac:spMkLst>
            <pc:docMk/>
            <pc:sldMk cId="3974254449" sldId="372"/>
            <ac:spMk id="2" creationId="{00000000-0000-0000-0000-000000000000}"/>
          </ac:spMkLst>
        </pc:spChg>
        <pc:spChg chg="mod">
          <ac:chgData name="Cox, Ashlie - Division of School and Program Improvement" userId="3da22cec-b184-4fe8-a1ab-8b4ba92fd2a4" providerId="ADAL" clId="{04B4D88E-9600-4A2D-BEE7-DCA7D13B90E6}" dt="2022-06-28T17:18:20.956" v="67" actId="2711"/>
          <ac:spMkLst>
            <pc:docMk/>
            <pc:sldMk cId="3974254449" sldId="372"/>
            <ac:spMk id="3" creationId="{00000000-0000-0000-0000-000000000000}"/>
          </ac:spMkLst>
        </pc:spChg>
      </pc:sldChg>
      <pc:sldChg chg="modSp">
        <pc:chgData name="Cox, Ashlie - Division of School and Program Improvement" userId="3da22cec-b184-4fe8-a1ab-8b4ba92fd2a4" providerId="ADAL" clId="{04B4D88E-9600-4A2D-BEE7-DCA7D13B90E6}" dt="2022-06-28T17:18:37.528" v="71" actId="2711"/>
        <pc:sldMkLst>
          <pc:docMk/>
          <pc:sldMk cId="4230633305" sldId="373"/>
        </pc:sldMkLst>
        <pc:spChg chg="mod">
          <ac:chgData name="Cox, Ashlie - Division of School and Program Improvement" userId="3da22cec-b184-4fe8-a1ab-8b4ba92fd2a4" providerId="ADAL" clId="{04B4D88E-9600-4A2D-BEE7-DCA7D13B90E6}" dt="2022-06-28T17:18:30.199" v="69" actId="2711"/>
          <ac:spMkLst>
            <pc:docMk/>
            <pc:sldMk cId="4230633305" sldId="373"/>
            <ac:spMk id="2" creationId="{00000000-0000-0000-0000-000000000000}"/>
          </ac:spMkLst>
        </pc:spChg>
        <pc:spChg chg="mod">
          <ac:chgData name="Cox, Ashlie - Division of School and Program Improvement" userId="3da22cec-b184-4fe8-a1ab-8b4ba92fd2a4" providerId="ADAL" clId="{04B4D88E-9600-4A2D-BEE7-DCA7D13B90E6}" dt="2022-06-28T17:18:37.528" v="71" actId="2711"/>
          <ac:spMkLst>
            <pc:docMk/>
            <pc:sldMk cId="4230633305" sldId="373"/>
            <ac:spMk id="3" creationId="{00000000-0000-0000-0000-000000000000}"/>
          </ac:spMkLst>
        </pc:spChg>
      </pc:sldChg>
      <pc:sldChg chg="modSp">
        <pc:chgData name="Cox, Ashlie - Division of School and Program Improvement" userId="3da22cec-b184-4fe8-a1ab-8b4ba92fd2a4" providerId="ADAL" clId="{04B4D88E-9600-4A2D-BEE7-DCA7D13B90E6}" dt="2022-06-28T17:18:58.353" v="75" actId="2711"/>
        <pc:sldMkLst>
          <pc:docMk/>
          <pc:sldMk cId="3656207493" sldId="374"/>
        </pc:sldMkLst>
        <pc:spChg chg="mod">
          <ac:chgData name="Cox, Ashlie - Division of School and Program Improvement" userId="3da22cec-b184-4fe8-a1ab-8b4ba92fd2a4" providerId="ADAL" clId="{04B4D88E-9600-4A2D-BEE7-DCA7D13B90E6}" dt="2022-06-28T17:18:46.762" v="73" actId="2711"/>
          <ac:spMkLst>
            <pc:docMk/>
            <pc:sldMk cId="3656207493" sldId="374"/>
            <ac:spMk id="2" creationId="{00000000-0000-0000-0000-000000000000}"/>
          </ac:spMkLst>
        </pc:spChg>
        <pc:spChg chg="mod">
          <ac:chgData name="Cox, Ashlie - Division of School and Program Improvement" userId="3da22cec-b184-4fe8-a1ab-8b4ba92fd2a4" providerId="ADAL" clId="{04B4D88E-9600-4A2D-BEE7-DCA7D13B90E6}" dt="2022-06-28T17:18:58.353" v="75" actId="2711"/>
          <ac:spMkLst>
            <pc:docMk/>
            <pc:sldMk cId="3656207493" sldId="374"/>
            <ac:spMk id="3" creationId="{00000000-0000-0000-0000-000000000000}"/>
          </ac:spMkLst>
        </pc:spChg>
      </pc:sldChg>
      <pc:sldChg chg="modSp">
        <pc:chgData name="Cox, Ashlie - Division of School and Program Improvement" userId="3da22cec-b184-4fe8-a1ab-8b4ba92fd2a4" providerId="ADAL" clId="{04B4D88E-9600-4A2D-BEE7-DCA7D13B90E6}" dt="2022-06-28T17:19:16.560" v="79" actId="2711"/>
        <pc:sldMkLst>
          <pc:docMk/>
          <pc:sldMk cId="1444246340" sldId="375"/>
        </pc:sldMkLst>
        <pc:spChg chg="mod">
          <ac:chgData name="Cox, Ashlie - Division of School and Program Improvement" userId="3da22cec-b184-4fe8-a1ab-8b4ba92fd2a4" providerId="ADAL" clId="{04B4D88E-9600-4A2D-BEE7-DCA7D13B90E6}" dt="2022-06-28T17:19:09.735" v="77" actId="2711"/>
          <ac:spMkLst>
            <pc:docMk/>
            <pc:sldMk cId="1444246340" sldId="375"/>
            <ac:spMk id="2" creationId="{00000000-0000-0000-0000-000000000000}"/>
          </ac:spMkLst>
        </pc:spChg>
        <pc:spChg chg="mod">
          <ac:chgData name="Cox, Ashlie - Division of School and Program Improvement" userId="3da22cec-b184-4fe8-a1ab-8b4ba92fd2a4" providerId="ADAL" clId="{04B4D88E-9600-4A2D-BEE7-DCA7D13B90E6}" dt="2022-06-28T17:19:16.560" v="79" actId="2711"/>
          <ac:spMkLst>
            <pc:docMk/>
            <pc:sldMk cId="1444246340" sldId="375"/>
            <ac:spMk id="3" creationId="{00000000-0000-0000-0000-000000000000}"/>
          </ac:spMkLst>
        </pc:spChg>
      </pc:sldChg>
      <pc:sldChg chg="modSp">
        <pc:chgData name="Cox, Ashlie - Division of School and Program Improvement" userId="3da22cec-b184-4fe8-a1ab-8b4ba92fd2a4" providerId="ADAL" clId="{04B4D88E-9600-4A2D-BEE7-DCA7D13B90E6}" dt="2022-06-28T17:19:32.350" v="83" actId="2711"/>
        <pc:sldMkLst>
          <pc:docMk/>
          <pc:sldMk cId="4029459166" sldId="376"/>
        </pc:sldMkLst>
        <pc:spChg chg="mod">
          <ac:chgData name="Cox, Ashlie - Division of School and Program Improvement" userId="3da22cec-b184-4fe8-a1ab-8b4ba92fd2a4" providerId="ADAL" clId="{04B4D88E-9600-4A2D-BEE7-DCA7D13B90E6}" dt="2022-06-28T17:19:25.967" v="81" actId="2711"/>
          <ac:spMkLst>
            <pc:docMk/>
            <pc:sldMk cId="4029459166" sldId="376"/>
            <ac:spMk id="2" creationId="{00000000-0000-0000-0000-000000000000}"/>
          </ac:spMkLst>
        </pc:spChg>
        <pc:spChg chg="mod">
          <ac:chgData name="Cox, Ashlie - Division of School and Program Improvement" userId="3da22cec-b184-4fe8-a1ab-8b4ba92fd2a4" providerId="ADAL" clId="{04B4D88E-9600-4A2D-BEE7-DCA7D13B90E6}" dt="2022-06-28T17:19:32.350" v="83" actId="2711"/>
          <ac:spMkLst>
            <pc:docMk/>
            <pc:sldMk cId="4029459166" sldId="376"/>
            <ac:spMk id="3" creationId="{00000000-0000-0000-0000-000000000000}"/>
          </ac:spMkLst>
        </pc:spChg>
      </pc:sldChg>
      <pc:sldChg chg="modSp">
        <pc:chgData name="Cox, Ashlie - Division of School and Program Improvement" userId="3da22cec-b184-4fe8-a1ab-8b4ba92fd2a4" providerId="ADAL" clId="{04B4D88E-9600-4A2D-BEE7-DCA7D13B90E6}" dt="2022-06-28T17:19:53.706" v="87" actId="2711"/>
        <pc:sldMkLst>
          <pc:docMk/>
          <pc:sldMk cId="3055276838" sldId="377"/>
        </pc:sldMkLst>
        <pc:spChg chg="mod">
          <ac:chgData name="Cox, Ashlie - Division of School and Program Improvement" userId="3da22cec-b184-4fe8-a1ab-8b4ba92fd2a4" providerId="ADAL" clId="{04B4D88E-9600-4A2D-BEE7-DCA7D13B90E6}" dt="2022-06-28T17:19:42.168" v="85" actId="2711"/>
          <ac:spMkLst>
            <pc:docMk/>
            <pc:sldMk cId="3055276838" sldId="377"/>
            <ac:spMk id="2" creationId="{00000000-0000-0000-0000-000000000000}"/>
          </ac:spMkLst>
        </pc:spChg>
        <pc:spChg chg="mod">
          <ac:chgData name="Cox, Ashlie - Division of School and Program Improvement" userId="3da22cec-b184-4fe8-a1ab-8b4ba92fd2a4" providerId="ADAL" clId="{04B4D88E-9600-4A2D-BEE7-DCA7D13B90E6}" dt="2022-06-28T17:19:53.706" v="87" actId="2711"/>
          <ac:spMkLst>
            <pc:docMk/>
            <pc:sldMk cId="3055276838" sldId="377"/>
            <ac:spMk id="3" creationId="{00000000-0000-0000-0000-000000000000}"/>
          </ac:spMkLst>
        </pc:spChg>
      </pc:sldChg>
      <pc:sldChg chg="modSp">
        <pc:chgData name="Cox, Ashlie - Division of School and Program Improvement" userId="3da22cec-b184-4fe8-a1ab-8b4ba92fd2a4" providerId="ADAL" clId="{04B4D88E-9600-4A2D-BEE7-DCA7D13B90E6}" dt="2022-06-28T17:20:47.854" v="99" actId="6549"/>
        <pc:sldMkLst>
          <pc:docMk/>
          <pc:sldMk cId="455680913" sldId="378"/>
        </pc:sldMkLst>
        <pc:spChg chg="mod">
          <ac:chgData name="Cox, Ashlie - Division of School and Program Improvement" userId="3da22cec-b184-4fe8-a1ab-8b4ba92fd2a4" providerId="ADAL" clId="{04B4D88E-9600-4A2D-BEE7-DCA7D13B90E6}" dt="2022-06-28T17:20:15.272" v="92" actId="14100"/>
          <ac:spMkLst>
            <pc:docMk/>
            <pc:sldMk cId="455680913" sldId="378"/>
            <ac:spMk id="2" creationId="{6036B049-953C-4237-98E2-A4C3F6C6D84E}"/>
          </ac:spMkLst>
        </pc:spChg>
        <pc:spChg chg="mod">
          <ac:chgData name="Cox, Ashlie - Division of School and Program Improvement" userId="3da22cec-b184-4fe8-a1ab-8b4ba92fd2a4" providerId="ADAL" clId="{04B4D88E-9600-4A2D-BEE7-DCA7D13B90E6}" dt="2022-06-28T17:20:22.520" v="94" actId="2711"/>
          <ac:spMkLst>
            <pc:docMk/>
            <pc:sldMk cId="455680913" sldId="378"/>
            <ac:spMk id="3" creationId="{50FCEDD6-9EEC-4280-97BE-E1C770749790}"/>
          </ac:spMkLst>
        </pc:spChg>
        <pc:spChg chg="mod">
          <ac:chgData name="Cox, Ashlie - Division of School and Program Improvement" userId="3da22cec-b184-4fe8-a1ab-8b4ba92fd2a4" providerId="ADAL" clId="{04B4D88E-9600-4A2D-BEE7-DCA7D13B90E6}" dt="2022-06-28T17:20:47.854" v="99" actId="6549"/>
          <ac:spMkLst>
            <pc:docMk/>
            <pc:sldMk cId="455680913" sldId="378"/>
            <ac:spMk id="4" creationId="{5CDEC859-E436-436C-9644-5C8C47661822}"/>
          </ac:spMkLst>
        </pc:spChg>
        <pc:spChg chg="mod">
          <ac:chgData name="Cox, Ashlie - Division of School and Program Improvement" userId="3da22cec-b184-4fe8-a1ab-8b4ba92fd2a4" providerId="ADAL" clId="{04B4D88E-9600-4A2D-BEE7-DCA7D13B90E6}" dt="2022-06-28T17:20:42.412" v="98" actId="2711"/>
          <ac:spMkLst>
            <pc:docMk/>
            <pc:sldMk cId="455680913" sldId="378"/>
            <ac:spMk id="5" creationId="{45920BC9-C7B7-421D-BC1A-401538504FA0}"/>
          </ac:spMkLst>
        </pc:spChg>
        <pc:picChg chg="mod">
          <ac:chgData name="Cox, Ashlie - Division of School and Program Improvement" userId="3da22cec-b184-4fe8-a1ab-8b4ba92fd2a4" providerId="ADAL" clId="{04B4D88E-9600-4A2D-BEE7-DCA7D13B90E6}" dt="2022-06-28T17:20:32.525" v="97" actId="14100"/>
          <ac:picMkLst>
            <pc:docMk/>
            <pc:sldMk cId="455680913" sldId="378"/>
            <ac:picMk id="7" creationId="{F5EE6F2A-49EF-4033-99B8-7E4BDEC1BE51}"/>
          </ac:picMkLst>
        </pc:picChg>
      </pc:sldChg>
    </pc:docChg>
  </pc:docChgLst>
  <pc:docChgLst>
    <pc:chgData name="Morales, Mia - Division of School and Program Improvement" userId="S::mia.morales@education.ky.gov::dd8bf0d1-15b0-4afb-9604-13c935911070" providerId="AD" clId="Web-{29675F99-FE51-31B1-D7F7-C1AA7B919D19}"/>
    <pc:docChg chg="modSld">
      <pc:chgData name="Morales, Mia - Division of School and Program Improvement" userId="S::mia.morales@education.ky.gov::dd8bf0d1-15b0-4afb-9604-13c935911070" providerId="AD" clId="Web-{29675F99-FE51-31B1-D7F7-C1AA7B919D19}" dt="2023-04-21T13:58:54.115" v="6" actId="20577"/>
      <pc:docMkLst>
        <pc:docMk/>
      </pc:docMkLst>
      <pc:sldChg chg="modSp">
        <pc:chgData name="Morales, Mia - Division of School and Program Improvement" userId="S::mia.morales@education.ky.gov::dd8bf0d1-15b0-4afb-9604-13c935911070" providerId="AD" clId="Web-{29675F99-FE51-31B1-D7F7-C1AA7B919D19}" dt="2023-04-21T13:58:54.115" v="6" actId="20577"/>
        <pc:sldMkLst>
          <pc:docMk/>
          <pc:sldMk cId="3749496704" sldId="358"/>
        </pc:sldMkLst>
        <pc:spChg chg="mod">
          <ac:chgData name="Morales, Mia - Division of School and Program Improvement" userId="S::mia.morales@education.ky.gov::dd8bf0d1-15b0-4afb-9604-13c935911070" providerId="AD" clId="Web-{29675F99-FE51-31B1-D7F7-C1AA7B919D19}" dt="2023-04-21T13:58:54.115" v="6" actId="20577"/>
          <ac:spMkLst>
            <pc:docMk/>
            <pc:sldMk cId="3749496704" sldId="358"/>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710CD424-254A-44B3-9D13-02F9DD336DDC}" type="datetimeFigureOut">
              <a:rPr lang="en-US" smtClean="0"/>
              <a:t>4/21/2023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5AA8BB3-BFF0-4D16-808F-EE8708E0E1F5}" type="slidenum">
              <a:rPr lang="en-US" smtClean="0"/>
              <a:t>‹#›</a:t>
            </a:fld>
            <a:endParaRPr lang="en-US"/>
          </a:p>
        </p:txBody>
      </p:sp>
    </p:spTree>
    <p:extLst>
      <p:ext uri="{BB962C8B-B14F-4D97-AF65-F5344CB8AC3E}">
        <p14:creationId xmlns:p14="http://schemas.microsoft.com/office/powerpoint/2010/main" val="13518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4439092" y="1041400"/>
            <a:ext cx="7501386" cy="2387600"/>
          </a:xfrm>
        </p:spPr>
        <p:txBody>
          <a:bodyPr anchor="b"/>
          <a:lstStyle>
            <a:lvl1pPr algn="ctr">
              <a:defRPr sz="6000">
                <a:solidFill>
                  <a:srgbClr val="102649"/>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4439092" y="3589608"/>
            <a:ext cx="7501386"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78AB48FE-3DE4-4067-B48F-4FEA65E7B9CC}" type="datetimeFigureOut">
              <a:rPr lang="en-US" smtClean="0"/>
              <a:t>4/21/2023</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EEE756F1-860A-477A-8846-705FD0E27DEB}" type="slidenum">
              <a:rPr lang="en-US" smtClean="0"/>
              <a:t>‹#›</a:t>
            </a:fld>
            <a:endParaRPr lang="en-US"/>
          </a:p>
        </p:txBody>
      </p:sp>
    </p:spTree>
    <p:extLst>
      <p:ext uri="{BB962C8B-B14F-4D97-AF65-F5344CB8AC3E}">
        <p14:creationId xmlns:p14="http://schemas.microsoft.com/office/powerpoint/2010/main" val="290108501"/>
      </p:ext>
    </p:extLst>
  </p:cSld>
  <p:clrMapOvr>
    <a:masterClrMapping/>
  </p:clrMapOvr>
  <p:extLst>
    <p:ext uri="{DCECCB84-F9BA-43D5-87BE-67443E8EF086}">
      <p15:sldGuideLst xmlns:p15="http://schemas.microsoft.com/office/powerpoint/2012/main">
        <p15:guide id="1" orient="horz" pos="2160">
          <p15:clr>
            <a:srgbClr val="FBAE40"/>
          </p15:clr>
        </p15:guide>
        <p15:guide id="2" pos="52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78AB48FE-3DE4-4067-B48F-4FEA65E7B9CC}" type="datetimeFigureOut">
              <a:rPr lang="en-US" smtClean="0"/>
              <a:t>4/21/2023</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26737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78AB48FE-3DE4-4067-B48F-4FEA65E7B9CC}" type="datetimeFigureOut">
              <a:rPr lang="en-US" smtClean="0"/>
              <a:t>4/21/2023</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5224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450713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6736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1682307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4287731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5"/>
          </p:nvPr>
        </p:nvSpPr>
        <p:spPr>
          <a:xfrm>
            <a:off x="581025" y="1801813"/>
            <a:ext cx="4481513" cy="4694237"/>
          </a:xfrm>
        </p:spPr>
        <p:txBody>
          <a:bodyPr/>
          <a:lstStyle/>
          <a:p>
            <a:endParaRPr lang="en-US"/>
          </a:p>
        </p:txBody>
      </p:sp>
    </p:spTree>
    <p:extLst>
      <p:ext uri="{BB962C8B-B14F-4D97-AF65-F5344CB8AC3E}">
        <p14:creationId xmlns:p14="http://schemas.microsoft.com/office/powerpoint/2010/main" val="668972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4" name="Picture Placeholder 3"/>
          <p:cNvSpPr>
            <a:spLocks noGrp="1"/>
          </p:cNvSpPr>
          <p:nvPr>
            <p:ph type="pic" sz="quarter" idx="13"/>
          </p:nvPr>
        </p:nvSpPr>
        <p:spPr>
          <a:xfrm>
            <a:off x="573088" y="2629957"/>
            <a:ext cx="2525712" cy="1792288"/>
          </a:xfrm>
        </p:spPr>
        <p:txBody>
          <a:bodyPr/>
          <a:lstStyle/>
          <a:p>
            <a:endParaRPr lang="en-US"/>
          </a:p>
        </p:txBody>
      </p:sp>
      <p:sp>
        <p:nvSpPr>
          <p:cNvPr id="6" name="Picture Placeholder 3"/>
          <p:cNvSpPr>
            <a:spLocks noGrp="1"/>
          </p:cNvSpPr>
          <p:nvPr>
            <p:ph type="pic" sz="quarter" idx="14"/>
          </p:nvPr>
        </p:nvSpPr>
        <p:spPr>
          <a:xfrm>
            <a:off x="573088" y="514924"/>
            <a:ext cx="2525712" cy="1792288"/>
          </a:xfrm>
        </p:spPr>
        <p:txBody>
          <a:bodyPr/>
          <a:lstStyle/>
          <a:p>
            <a:endParaRPr lang="en-US"/>
          </a:p>
        </p:txBody>
      </p:sp>
      <p:sp>
        <p:nvSpPr>
          <p:cNvPr id="8" name="Picture Placeholder 3"/>
          <p:cNvSpPr>
            <a:spLocks noGrp="1"/>
          </p:cNvSpPr>
          <p:nvPr>
            <p:ph type="pic" sz="quarter" idx="15"/>
          </p:nvPr>
        </p:nvSpPr>
        <p:spPr>
          <a:xfrm>
            <a:off x="573088" y="4744990"/>
            <a:ext cx="2525712" cy="1792288"/>
          </a:xfrm>
        </p:spPr>
        <p:txBody>
          <a:bodyPr/>
          <a:lstStyle/>
          <a:p>
            <a:endParaRPr lang="en-US"/>
          </a:p>
        </p:txBody>
      </p:sp>
    </p:spTree>
    <p:extLst>
      <p:ext uri="{BB962C8B-B14F-4D97-AF65-F5344CB8AC3E}">
        <p14:creationId xmlns:p14="http://schemas.microsoft.com/office/powerpoint/2010/main" val="3514142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78AB48FE-3DE4-4067-B48F-4FEA65E7B9CC}" type="datetimeFigureOut">
              <a:rPr lang="en-US" smtClean="0"/>
              <a:t>4/21/2023</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43106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ctr"/>
          <a:lstStyle>
            <a:lvl1pPr algn="ct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78AB48FE-3DE4-4067-B48F-4FEA65E7B9CC}" type="datetimeFigureOut">
              <a:rPr lang="en-US" smtClean="0"/>
              <a:t>4/21/2023</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EEE756F1-860A-477A-8846-705FD0E27DEB}" type="slidenum">
              <a:rPr lang="en-US" smtClean="0"/>
              <a:t>‹#›</a:t>
            </a:fld>
            <a:endParaRPr lang="en-US"/>
          </a:p>
        </p:txBody>
      </p:sp>
    </p:spTree>
    <p:extLst>
      <p:ext uri="{BB962C8B-B14F-4D97-AF65-F5344CB8AC3E}">
        <p14:creationId xmlns:p14="http://schemas.microsoft.com/office/powerpoint/2010/main" val="369360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37987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7987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78AB48FE-3DE4-4067-B48F-4FEA65E7B9CC}" type="datetimeFigureOut">
              <a:rPr lang="en-US" smtClean="0"/>
              <a:t>4/21/2023</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5252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1279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1279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78AB48FE-3DE4-4067-B48F-4FEA65E7B9CC}" type="datetimeFigureOut">
              <a:rPr lang="en-US" smtClean="0"/>
              <a:t>4/21/2023</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53069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78AB48FE-3DE4-4067-B48F-4FEA65E7B9CC}" type="datetimeFigureOut">
              <a:rPr lang="en-US" smtClean="0"/>
              <a:t>4/21/2023</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971456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78AB48FE-3DE4-4067-B48F-4FEA65E7B9CC}" type="datetimeFigureOut">
              <a:rPr lang="en-US" smtClean="0"/>
              <a:t>4/21/2023</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4181211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989012"/>
            <a:ext cx="3932237" cy="1068388"/>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78AB48FE-3DE4-4067-B48F-4FEA65E7B9CC}" type="datetimeFigureOut">
              <a:rPr lang="en-US" smtClean="0"/>
              <a:t>4/21/2023</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EEE756F1-860A-477A-8846-705FD0E27DEB}" type="slidenum">
              <a:rPr lang="en-US" smtClean="0"/>
              <a:t>‹#›</a:t>
            </a:fld>
            <a:endParaRPr lang="en-US"/>
          </a:p>
        </p:txBody>
      </p:sp>
    </p:spTree>
    <p:extLst>
      <p:ext uri="{BB962C8B-B14F-4D97-AF65-F5344CB8AC3E}">
        <p14:creationId xmlns:p14="http://schemas.microsoft.com/office/powerpoint/2010/main" val="263882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6369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399"/>
            <a:ext cx="3932237" cy="35670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78AB48FE-3DE4-4067-B48F-4FEA65E7B9CC}" type="datetimeFigureOut">
              <a:rPr lang="en-US" smtClean="0"/>
              <a:t>4/21/2023</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6292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8160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78AB48FE-3DE4-4067-B48F-4FEA65E7B9CC}" type="datetimeFigureOut">
              <a:rPr lang="en-US" smtClean="0"/>
              <a:t>4/21/2023</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826612872"/>
      </p:ext>
    </p:extLst>
  </p:cSld>
  <p:clrMap bg1="lt1" tx1="dk1" bg2="lt2" tx2="dk2" accent1="accent1" accent2="accent2" accent3="accent3" accent4="accent4" accent5="accent5" accent6="accent6" hlink="hlink" folHlink="folHlink"/>
  <p:sldLayoutIdLst>
    <p:sldLayoutId id="2147483742" r:id="rId1"/>
    <p:sldLayoutId id="2147483741" r:id="rId2"/>
    <p:sldLayoutId id="2147483663" r:id="rId3"/>
    <p:sldLayoutId id="2147483743" r:id="rId4"/>
    <p:sldLayoutId id="2147483665" r:id="rId5"/>
    <p:sldLayoutId id="2147483744" r:id="rId6"/>
    <p:sldLayoutId id="2147483667" r:id="rId7"/>
    <p:sldLayoutId id="2147483668" r:id="rId8"/>
    <p:sldLayoutId id="2147483669" r:id="rId9"/>
    <p:sldLayoutId id="2147483670" r:id="rId10"/>
    <p:sldLayoutId id="2147483671" r:id="rId11"/>
    <p:sldLayoutId id="2147483745" r:id="rId12"/>
    <p:sldLayoutId id="2147483746" r:id="rId13"/>
    <p:sldLayoutId id="2147483747" r:id="rId14"/>
    <p:sldLayoutId id="2147483748" r:id="rId15"/>
    <p:sldLayoutId id="2147483749" r:id="rId16"/>
    <p:sldLayoutId id="2147483750" r:id="rId17"/>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forms.gle/i8o8yQMT2FwJx9gx9"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66764" y="1329524"/>
            <a:ext cx="8664694" cy="1596531"/>
          </a:xfrm>
        </p:spPr>
        <p:txBody>
          <a:bodyPr/>
          <a:lstStyle/>
          <a:p>
            <a:pPr algn="ctr"/>
            <a:r>
              <a:rPr lang="en-US" sz="4800" dirty="0">
                <a:cs typeface="Calibri Light" panose="020F0302020204030204" pitchFamily="34" charset="0"/>
              </a:rPr>
              <a:t>Roles and Responsibilities </a:t>
            </a:r>
            <a:br>
              <a:rPr lang="en-US" sz="4800" dirty="0">
                <a:cs typeface="Calibri Light" panose="020F0302020204030204" pitchFamily="34" charset="0"/>
              </a:rPr>
            </a:br>
            <a:r>
              <a:rPr lang="en-US" sz="4800" dirty="0">
                <a:cs typeface="Calibri Light" panose="020F0302020204030204" pitchFamily="34" charset="0"/>
              </a:rPr>
              <a:t>of School Councils</a:t>
            </a:r>
          </a:p>
        </p:txBody>
      </p:sp>
      <p:sp>
        <p:nvSpPr>
          <p:cNvPr id="3" name="Subtitle 2"/>
          <p:cNvSpPr>
            <a:spLocks noGrp="1"/>
          </p:cNvSpPr>
          <p:nvPr>
            <p:ph type="subTitle" idx="1"/>
          </p:nvPr>
        </p:nvSpPr>
        <p:spPr>
          <a:xfrm>
            <a:off x="3148418" y="2922479"/>
            <a:ext cx="7501386" cy="1005891"/>
          </a:xfrm>
        </p:spPr>
        <p:txBody>
          <a:bodyPr>
            <a:noAutofit/>
          </a:bodyPr>
          <a:lstStyle/>
          <a:p>
            <a:pPr algn="ctr">
              <a:spcBef>
                <a:spcPts val="0"/>
              </a:spcBef>
            </a:pPr>
            <a:r>
              <a:rPr lang="en-US" dirty="0">
                <a:cs typeface="Calibri Light" panose="020F0302020204030204" pitchFamily="34" charset="0"/>
              </a:rPr>
              <a:t>A three-hour training for experienced </a:t>
            </a:r>
          </a:p>
          <a:p>
            <a:pPr algn="ctr">
              <a:spcBef>
                <a:spcPts val="0"/>
              </a:spcBef>
            </a:pPr>
            <a:r>
              <a:rPr lang="en-US" dirty="0">
                <a:cs typeface="Calibri Light" panose="020F0302020204030204" pitchFamily="34" charset="0"/>
              </a:rPr>
              <a:t>SBDM Council Members</a:t>
            </a:r>
          </a:p>
        </p:txBody>
      </p:sp>
    </p:spTree>
    <p:extLst>
      <p:ext uri="{BB962C8B-B14F-4D97-AF65-F5344CB8AC3E}">
        <p14:creationId xmlns:p14="http://schemas.microsoft.com/office/powerpoint/2010/main" val="810567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cs typeface="Calibri Light" panose="020F0302020204030204" pitchFamily="34" charset="0"/>
              </a:rPr>
              <a:t>Agenda</a:t>
            </a:r>
          </a:p>
        </p:txBody>
      </p:sp>
      <p:sp>
        <p:nvSpPr>
          <p:cNvPr id="3" name="Text Placeholder 2"/>
          <p:cNvSpPr>
            <a:spLocks noGrp="1"/>
          </p:cNvSpPr>
          <p:nvPr>
            <p:ph idx="1"/>
          </p:nvPr>
        </p:nvSpPr>
        <p:spPr>
          <a:prstGeom prst="rect">
            <a:avLst/>
          </a:prstGeom>
        </p:spPr>
        <p:txBody>
          <a:bodyPr vert="horz" lIns="91440" tIns="45720" rIns="91440" bIns="45720" rtlCol="0" anchor="t">
            <a:normAutofit lnSpcReduction="10000"/>
          </a:bodyPr>
          <a:lstStyle/>
          <a:p>
            <a:r>
              <a:rPr lang="en-US" dirty="0"/>
              <a:t>Introductions </a:t>
            </a:r>
          </a:p>
          <a:p>
            <a:r>
              <a:rPr lang="en-US" dirty="0"/>
              <a:t>Session and Student Achievement Overviews </a:t>
            </a:r>
          </a:p>
          <a:p>
            <a:r>
              <a:rPr lang="en-US" dirty="0"/>
              <a:t>Roles &amp; Responsibilities of Each Member </a:t>
            </a:r>
          </a:p>
          <a:p>
            <a:r>
              <a:rPr lang="en-US" dirty="0"/>
              <a:t>Basic Legal Functions and Limitations of a School Council</a:t>
            </a:r>
          </a:p>
          <a:p>
            <a:r>
              <a:rPr lang="en-US" dirty="0"/>
              <a:t>Student Achievement &amp; the Future of Education</a:t>
            </a:r>
          </a:p>
          <a:p>
            <a:r>
              <a:rPr lang="en-US" dirty="0"/>
              <a:t>Successful School Councils </a:t>
            </a:r>
          </a:p>
          <a:p>
            <a:r>
              <a:rPr lang="en-US" dirty="0"/>
              <a:t>Transparency &amp; Inclusivity </a:t>
            </a:r>
          </a:p>
          <a:p>
            <a:r>
              <a:rPr lang="en-US" dirty="0"/>
              <a:t>Closing/Evaluations/EILAS</a:t>
            </a:r>
          </a:p>
        </p:txBody>
      </p:sp>
      <p:sp>
        <p:nvSpPr>
          <p:cNvPr id="4" name="Slide Number Placeholder 3"/>
          <p:cNvSpPr>
            <a:spLocks noGrp="1"/>
          </p:cNvSpPr>
          <p:nvPr>
            <p:ph type="sldNum" sz="quarter" idx="4294967295"/>
          </p:nvPr>
        </p:nvSpPr>
        <p:spPr>
          <a:xfrm>
            <a:off x="11507788" y="6313488"/>
            <a:ext cx="684212" cy="365125"/>
          </a:xfrm>
        </p:spPr>
        <p:txBody>
          <a:bodyPr/>
          <a:lstStyle/>
          <a:p>
            <a:fld id="{91BD7323-49BF-4C97-8773-5EC64C492009}" type="slidenum">
              <a:rPr lang="en-US" smtClean="0"/>
              <a:t>2</a:t>
            </a:fld>
            <a:endParaRPr lang="en-US"/>
          </a:p>
        </p:txBody>
      </p:sp>
    </p:spTree>
    <p:extLst>
      <p:ext uri="{BB962C8B-B14F-4D97-AF65-F5344CB8AC3E}">
        <p14:creationId xmlns:p14="http://schemas.microsoft.com/office/powerpoint/2010/main" val="1220842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cs typeface="Calibri Light" panose="020F0302020204030204" pitchFamily="34" charset="0"/>
              </a:rPr>
              <a:t>Objectives</a:t>
            </a:r>
          </a:p>
        </p:txBody>
      </p:sp>
      <p:sp>
        <p:nvSpPr>
          <p:cNvPr id="4" name="Text Placeholder 3"/>
          <p:cNvSpPr>
            <a:spLocks noGrp="1"/>
          </p:cNvSpPr>
          <p:nvPr>
            <p:ph idx="1"/>
          </p:nvPr>
        </p:nvSpPr>
        <p:spPr>
          <a:prstGeom prst="rect">
            <a:avLst/>
          </a:prstGeom>
        </p:spPr>
        <p:txBody>
          <a:bodyPr vert="horz" lIns="91440" tIns="45720" rIns="91440" bIns="45720" rtlCol="0" anchor="t">
            <a:normAutofit/>
          </a:bodyPr>
          <a:lstStyle/>
          <a:p>
            <a:pPr marL="0" indent="0">
              <a:buNone/>
            </a:pPr>
            <a:r>
              <a:rPr lang="en-US" sz="3200" b="1" dirty="0">
                <a:cs typeface="Calibri Light" panose="020F0302020204030204" pitchFamily="34" charset="0"/>
              </a:rPr>
              <a:t>By the end of this training, participants will be able to…</a:t>
            </a:r>
          </a:p>
          <a:p>
            <a:pPr lvl="0" fontAlgn="base"/>
            <a:r>
              <a:rPr lang="en-US" dirty="0">
                <a:cs typeface="Calibri Light" panose="020F0302020204030204" pitchFamily="34" charset="0"/>
              </a:rPr>
              <a:t>Distinguish the roles and responsibilities of each school council member, </a:t>
            </a:r>
          </a:p>
          <a:p>
            <a:pPr lvl="0" fontAlgn="base"/>
            <a:r>
              <a:rPr lang="en-US" dirty="0">
                <a:cs typeface="Calibri Light" panose="020F0302020204030204" pitchFamily="34" charset="0"/>
              </a:rPr>
              <a:t>Understand the basic legal functions of a school council, </a:t>
            </a:r>
          </a:p>
          <a:p>
            <a:pPr lvl="0" fontAlgn="base"/>
            <a:r>
              <a:rPr lang="en-US" dirty="0">
                <a:cs typeface="Calibri Light" panose="020F0302020204030204" pitchFamily="34" charset="0"/>
              </a:rPr>
              <a:t>Recognize their role with student achievement, and </a:t>
            </a:r>
            <a:r>
              <a:rPr lang="en-US" b="1" dirty="0">
                <a:cs typeface="Calibri Light" panose="020F0302020204030204" pitchFamily="34" charset="0"/>
              </a:rPr>
              <a:t> </a:t>
            </a:r>
            <a:endParaRPr lang="en-US" dirty="0">
              <a:cs typeface="Calibri Light" panose="020F0302020204030204" pitchFamily="34" charset="0"/>
            </a:endParaRPr>
          </a:p>
          <a:p>
            <a:pPr fontAlgn="base"/>
            <a:r>
              <a:rPr lang="en-US">
                <a:cs typeface="Calibri Light"/>
              </a:rPr>
              <a:t>Analyze successful and unsuccessful practices of school </a:t>
            </a:r>
            <a:r>
              <a:rPr lang="en-US" dirty="0">
                <a:cs typeface="Calibri Light"/>
              </a:rPr>
              <a:t>councils.</a:t>
            </a:r>
          </a:p>
        </p:txBody>
      </p:sp>
      <p:sp>
        <p:nvSpPr>
          <p:cNvPr id="3" name="Slide Number Placeholder 2"/>
          <p:cNvSpPr>
            <a:spLocks noGrp="1"/>
          </p:cNvSpPr>
          <p:nvPr>
            <p:ph type="sldNum" sz="quarter" idx="4294967295"/>
          </p:nvPr>
        </p:nvSpPr>
        <p:spPr>
          <a:xfrm>
            <a:off x="11507788" y="6313488"/>
            <a:ext cx="684212" cy="365125"/>
          </a:xfrm>
        </p:spPr>
        <p:txBody>
          <a:bodyPr/>
          <a:lstStyle/>
          <a:p>
            <a:fld id="{91BD7323-49BF-4C97-8773-5EC64C492009}" type="slidenum">
              <a:rPr lang="en-US" smtClean="0"/>
              <a:t>3</a:t>
            </a:fld>
            <a:endParaRPr lang="en-US"/>
          </a:p>
        </p:txBody>
      </p:sp>
    </p:spTree>
    <p:extLst>
      <p:ext uri="{BB962C8B-B14F-4D97-AF65-F5344CB8AC3E}">
        <p14:creationId xmlns:p14="http://schemas.microsoft.com/office/powerpoint/2010/main" val="3749496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cs typeface="Calibri Light" panose="020F0302020204030204" pitchFamily="34" charset="0"/>
              </a:rPr>
              <a:t>Student Achievement</a:t>
            </a:r>
          </a:p>
        </p:txBody>
      </p:sp>
      <p:sp>
        <p:nvSpPr>
          <p:cNvPr id="3" name="Content Placeholder 2"/>
          <p:cNvSpPr>
            <a:spLocks noGrp="1"/>
          </p:cNvSpPr>
          <p:nvPr>
            <p:ph idx="1"/>
          </p:nvPr>
        </p:nvSpPr>
        <p:spPr>
          <a:prstGeom prst="rect">
            <a:avLst/>
          </a:prstGeom>
        </p:spPr>
        <p:txBody>
          <a:bodyPr>
            <a:normAutofit/>
          </a:bodyPr>
          <a:lstStyle/>
          <a:p>
            <a:pPr marL="0" indent="0" algn="ctr">
              <a:buNone/>
            </a:pPr>
            <a:r>
              <a:rPr lang="en-US" sz="2800" dirty="0">
                <a:cs typeface="Calibri Light" panose="020F0302020204030204" pitchFamily="34" charset="0"/>
              </a:rPr>
              <a:t>The school council’s mission is to improve student achievement (KRS 160.345(2)(c)). Each school council must create an environment in its school that will result in students achieving at high levels. All policies and decisions by the school council must contribute to achievement of the overall school’s mission. </a:t>
            </a:r>
          </a:p>
        </p:txBody>
      </p:sp>
    </p:spTree>
    <p:extLst>
      <p:ext uri="{BB962C8B-B14F-4D97-AF65-F5344CB8AC3E}">
        <p14:creationId xmlns:p14="http://schemas.microsoft.com/office/powerpoint/2010/main" val="3386986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cs typeface="Calibri Light" panose="020F0302020204030204" pitchFamily="34" charset="0"/>
              </a:rPr>
              <a:t>Basic Legal Functions of a School Council</a:t>
            </a:r>
          </a:p>
        </p:txBody>
      </p:sp>
      <p:sp>
        <p:nvSpPr>
          <p:cNvPr id="3" name="Content Placeholder 2"/>
          <p:cNvSpPr>
            <a:spLocks noGrp="1"/>
          </p:cNvSpPr>
          <p:nvPr>
            <p:ph idx="1"/>
          </p:nvPr>
        </p:nvSpPr>
        <p:spPr>
          <a:prstGeom prst="rect">
            <a:avLst/>
          </a:prstGeom>
        </p:spPr>
        <p:txBody>
          <a:bodyPr>
            <a:normAutofit/>
          </a:bodyPr>
          <a:lstStyle/>
          <a:p>
            <a:pPr marL="742950" indent="-742950">
              <a:buFont typeface="+mj-lt"/>
              <a:buAutoNum type="arabicPeriod"/>
            </a:pPr>
            <a:r>
              <a:rPr lang="en-US" dirty="0">
                <a:cs typeface="Calibri Light" panose="020F0302020204030204" pitchFamily="34" charset="0"/>
              </a:rPr>
              <a:t>Curriculum, Instruction, and Assessment</a:t>
            </a:r>
          </a:p>
          <a:p>
            <a:pPr marL="742950" indent="-742950">
              <a:buFont typeface="+mj-lt"/>
              <a:buAutoNum type="arabicPeriod"/>
            </a:pPr>
            <a:r>
              <a:rPr lang="en-US" dirty="0">
                <a:cs typeface="Calibri Light" panose="020F0302020204030204" pitchFamily="34" charset="0"/>
              </a:rPr>
              <a:t>Schedules, Staffing, and Safe and Healthy Facilities</a:t>
            </a:r>
          </a:p>
          <a:p>
            <a:pPr marL="742950" indent="-742950">
              <a:buFont typeface="+mj-lt"/>
              <a:buAutoNum type="arabicPeriod"/>
            </a:pPr>
            <a:r>
              <a:rPr lang="en-US" dirty="0">
                <a:cs typeface="Calibri Light" panose="020F0302020204030204" pitchFamily="34" charset="0"/>
              </a:rPr>
              <a:t>Improvement Planning and Budgets</a:t>
            </a:r>
          </a:p>
          <a:p>
            <a:pPr marL="742950" indent="-742950">
              <a:buFont typeface="+mj-lt"/>
              <a:buAutoNum type="arabicPeriod"/>
            </a:pPr>
            <a:r>
              <a:rPr lang="en-US" dirty="0">
                <a:cs typeface="Calibri Light" panose="020F0302020204030204" pitchFamily="34" charset="0"/>
              </a:rPr>
              <a:t>Operating Procedures</a:t>
            </a:r>
          </a:p>
        </p:txBody>
      </p:sp>
    </p:spTree>
    <p:extLst>
      <p:ext uri="{BB962C8B-B14F-4D97-AF65-F5344CB8AC3E}">
        <p14:creationId xmlns:p14="http://schemas.microsoft.com/office/powerpoint/2010/main" val="4087399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cs typeface="Calibri Light" panose="020F0302020204030204" pitchFamily="34" charset="0"/>
              </a:rPr>
              <a:t>Council Limitations</a:t>
            </a:r>
          </a:p>
        </p:txBody>
      </p:sp>
      <p:sp>
        <p:nvSpPr>
          <p:cNvPr id="3" name="Text Placeholder 2"/>
          <p:cNvSpPr>
            <a:spLocks noGrp="1"/>
          </p:cNvSpPr>
          <p:nvPr>
            <p:ph idx="1"/>
          </p:nvPr>
        </p:nvSpPr>
        <p:spPr/>
        <p:txBody>
          <a:bodyPr>
            <a:normAutofit/>
          </a:bodyPr>
          <a:lstStyle/>
          <a:p>
            <a:r>
              <a:rPr lang="en-US" dirty="0">
                <a:cs typeface="Calibri Light" panose="020F0302020204030204" pitchFamily="34" charset="0"/>
              </a:rPr>
              <a:t>Run the school on a day-to-day basis</a:t>
            </a:r>
          </a:p>
          <a:p>
            <a:r>
              <a:rPr lang="en-US" dirty="0">
                <a:cs typeface="Calibri Light" panose="020F0302020204030204" pitchFamily="34" charset="0"/>
              </a:rPr>
              <a:t>Break contracts</a:t>
            </a:r>
          </a:p>
          <a:p>
            <a:r>
              <a:rPr lang="en-US" dirty="0">
                <a:cs typeface="Calibri Light" panose="020F0302020204030204" pitchFamily="34" charset="0"/>
              </a:rPr>
              <a:t>Break state or federal statutes and regulations</a:t>
            </a:r>
          </a:p>
          <a:p>
            <a:r>
              <a:rPr lang="en-US" dirty="0">
                <a:cs typeface="Calibri Light" panose="020F0302020204030204" pitchFamily="34" charset="0"/>
              </a:rPr>
              <a:t>Spend funds that the school does not have</a:t>
            </a:r>
          </a:p>
          <a:p>
            <a:r>
              <a:rPr lang="en-US" dirty="0">
                <a:cs typeface="Calibri Light" panose="020F0302020204030204" pitchFamily="34" charset="0"/>
              </a:rPr>
              <a:t>Make decisions outside the areas of authority</a:t>
            </a:r>
          </a:p>
          <a:p>
            <a:pPr marL="0" indent="0">
              <a:buNone/>
            </a:pPr>
            <a:endParaRPr lang="en-US" dirty="0"/>
          </a:p>
        </p:txBody>
      </p:sp>
      <p:sp>
        <p:nvSpPr>
          <p:cNvPr id="4" name="Slide Number Placeholder 3"/>
          <p:cNvSpPr>
            <a:spLocks noGrp="1"/>
          </p:cNvSpPr>
          <p:nvPr>
            <p:ph type="sldNum" sz="quarter" idx="4294967295"/>
          </p:nvPr>
        </p:nvSpPr>
        <p:spPr>
          <a:xfrm>
            <a:off x="11507788" y="6313488"/>
            <a:ext cx="684212" cy="365125"/>
          </a:xfrm>
        </p:spPr>
        <p:txBody>
          <a:bodyPr/>
          <a:lstStyle/>
          <a:p>
            <a:fld id="{91BD7323-49BF-4C97-8773-5EC64C492009}" type="slidenum">
              <a:rPr lang="en-US" smtClean="0"/>
              <a:t>6</a:t>
            </a:fld>
            <a:endParaRPr lang="en-US"/>
          </a:p>
        </p:txBody>
      </p:sp>
    </p:spTree>
    <p:extLst>
      <p:ext uri="{BB962C8B-B14F-4D97-AF65-F5344CB8AC3E}">
        <p14:creationId xmlns:p14="http://schemas.microsoft.com/office/powerpoint/2010/main" val="2084935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cs typeface="Calibri Light" panose="020F0302020204030204" pitchFamily="34" charset="0"/>
              </a:rPr>
              <a:t>Final Reflection</a:t>
            </a:r>
          </a:p>
        </p:txBody>
      </p:sp>
      <p:sp>
        <p:nvSpPr>
          <p:cNvPr id="3" name="Text Placeholder 2"/>
          <p:cNvSpPr>
            <a:spLocks noGrp="1"/>
          </p:cNvSpPr>
          <p:nvPr>
            <p:ph idx="1"/>
          </p:nvPr>
        </p:nvSpPr>
        <p:spPr/>
        <p:txBody>
          <a:bodyPr>
            <a:normAutofit/>
          </a:bodyPr>
          <a:lstStyle/>
          <a:p>
            <a:pPr marL="514350" indent="-514350">
              <a:buFont typeface="+mj-lt"/>
              <a:buAutoNum type="arabicPeriod"/>
            </a:pPr>
            <a:r>
              <a:rPr lang="en-US" dirty="0">
                <a:cs typeface="Calibri Light" panose="020F0302020204030204" pitchFamily="34" charset="0"/>
              </a:rPr>
              <a:t>What did I learn about my specific role on the SBDM council?</a:t>
            </a:r>
          </a:p>
          <a:p>
            <a:pPr marL="514350" indent="-514350">
              <a:buFont typeface="+mj-lt"/>
              <a:buAutoNum type="arabicPeriod"/>
            </a:pPr>
            <a:r>
              <a:rPr lang="en-US" dirty="0">
                <a:cs typeface="Calibri Light" panose="020F0302020204030204" pitchFamily="34" charset="0"/>
              </a:rPr>
              <a:t>What steps could I take today to be a more effective school council member that fulfills my responsibilities?</a:t>
            </a:r>
          </a:p>
        </p:txBody>
      </p:sp>
      <p:sp>
        <p:nvSpPr>
          <p:cNvPr id="4" name="Slide Number Placeholder 3"/>
          <p:cNvSpPr>
            <a:spLocks noGrp="1"/>
          </p:cNvSpPr>
          <p:nvPr>
            <p:ph type="sldNum" sz="quarter" idx="4294967295"/>
          </p:nvPr>
        </p:nvSpPr>
        <p:spPr>
          <a:xfrm>
            <a:off x="11507788" y="6313488"/>
            <a:ext cx="684212" cy="365125"/>
          </a:xfrm>
        </p:spPr>
        <p:txBody>
          <a:bodyPr/>
          <a:lstStyle/>
          <a:p>
            <a:fld id="{91BD7323-49BF-4C97-8773-5EC64C492009}" type="slidenum">
              <a:rPr lang="en-US" smtClean="0"/>
              <a:t>7</a:t>
            </a:fld>
            <a:endParaRPr lang="en-US"/>
          </a:p>
        </p:txBody>
      </p:sp>
    </p:spTree>
    <p:extLst>
      <p:ext uri="{BB962C8B-B14F-4D97-AF65-F5344CB8AC3E}">
        <p14:creationId xmlns:p14="http://schemas.microsoft.com/office/powerpoint/2010/main" val="3055276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33A37F-D66E-47A3-A1AE-CB59E2EB47CB}"/>
              </a:ext>
            </a:extLst>
          </p:cNvPr>
          <p:cNvSpPr>
            <a:spLocks noGrp="1"/>
          </p:cNvSpPr>
          <p:nvPr>
            <p:ph type="title"/>
          </p:nvPr>
        </p:nvSpPr>
        <p:spPr/>
        <p:txBody>
          <a:bodyPr/>
          <a:lstStyle/>
          <a:p>
            <a:pPr algn="ctr"/>
            <a:r>
              <a:rPr lang="en-US" dirty="0">
                <a:cs typeface="Calibri Light" panose="020F0302020204030204" pitchFamily="34" charset="0"/>
              </a:rPr>
              <a:t>Training Evaluation</a:t>
            </a:r>
          </a:p>
        </p:txBody>
      </p:sp>
      <p:sp>
        <p:nvSpPr>
          <p:cNvPr id="5" name="Text Placeholder 4">
            <a:extLst>
              <a:ext uri="{FF2B5EF4-FFF2-40B4-BE49-F238E27FC236}">
                <a16:creationId xmlns:a16="http://schemas.microsoft.com/office/drawing/2014/main" id="{C855E5DE-0F88-4161-B845-F3F395DAFDC1}"/>
              </a:ext>
            </a:extLst>
          </p:cNvPr>
          <p:cNvSpPr>
            <a:spLocks noGrp="1"/>
          </p:cNvSpPr>
          <p:nvPr>
            <p:ph sz="half" idx="1"/>
          </p:nvPr>
        </p:nvSpPr>
        <p:spPr/>
        <p:txBody>
          <a:bodyPr>
            <a:normAutofit lnSpcReduction="10000"/>
          </a:bodyPr>
          <a:lstStyle/>
          <a:p>
            <a:pPr fontAlgn="base"/>
            <a:r>
              <a:rPr lang="en-US" dirty="0">
                <a:cs typeface="Calibri Light" panose="020F0302020204030204" pitchFamily="34" charset="0"/>
              </a:rPr>
              <a:t>Thank you for participating in the annual school-based decision making (SBDM) training! ​</a:t>
            </a:r>
          </a:p>
          <a:p>
            <a:pPr lvl="1" fontAlgn="base"/>
            <a:r>
              <a:rPr lang="en-US" dirty="0">
                <a:cs typeface="Calibri Light" panose="020F0302020204030204" pitchFamily="34" charset="0"/>
              </a:rPr>
              <a:t>Please take the time to complete the evaluation below, which focuses on the training’s content and the delivery strategies used:​</a:t>
            </a:r>
          </a:p>
          <a:p>
            <a:pPr lvl="2" fontAlgn="base"/>
            <a:r>
              <a:rPr lang="en-US" u="sng" dirty="0">
                <a:cs typeface="Calibri Light" panose="020F0302020204030204" pitchFamily="34" charset="0"/>
                <a:hlinkClick r:id="rId2"/>
              </a:rPr>
              <a:t>https://forms.gle/i8o8yQMT2FwJx9gx9</a:t>
            </a:r>
            <a:endParaRPr lang="en-US" dirty="0">
              <a:cs typeface="Calibri Light" panose="020F0302020204030204" pitchFamily="34" charset="0"/>
            </a:endParaRPr>
          </a:p>
          <a:p>
            <a:endParaRPr lang="en-US" dirty="0"/>
          </a:p>
        </p:txBody>
      </p:sp>
      <p:sp>
        <p:nvSpPr>
          <p:cNvPr id="6" name="Text Placeholder 5">
            <a:extLst>
              <a:ext uri="{FF2B5EF4-FFF2-40B4-BE49-F238E27FC236}">
                <a16:creationId xmlns:a16="http://schemas.microsoft.com/office/drawing/2014/main" id="{EFC5C029-DEEC-4703-A230-F76CBF06DC3F}"/>
              </a:ext>
            </a:extLst>
          </p:cNvPr>
          <p:cNvSpPr>
            <a:spLocks noGrp="1"/>
          </p:cNvSpPr>
          <p:nvPr>
            <p:ph sz="half" idx="2"/>
          </p:nvPr>
        </p:nvSpPr>
        <p:spPr>
          <a:xfrm>
            <a:off x="6172202" y="1690688"/>
            <a:ext cx="5181600" cy="3798798"/>
          </a:xfrm>
        </p:spPr>
        <p:txBody>
          <a:bodyPr>
            <a:normAutofit lnSpcReduction="10000"/>
          </a:bodyPr>
          <a:lstStyle/>
          <a:p>
            <a:r>
              <a:rPr lang="en-US" sz="2400" dirty="0">
                <a:cs typeface="Calibri Light" panose="020F0302020204030204" pitchFamily="34" charset="0"/>
              </a:rPr>
              <a:t>If you have a device with a camera (phone, tablet, etc..), you may scan the QR Code for quick access to the evaluation:</a:t>
            </a:r>
          </a:p>
          <a:p>
            <a:pPr>
              <a:buFont typeface="Wingdings" panose="05000000000000000000" pitchFamily="2" charset="2"/>
              <a:buChar char="q"/>
            </a:pPr>
            <a:endParaRPr lang="en-US" dirty="0">
              <a:latin typeface="Calibri Light" panose="020F0302020204030204" pitchFamily="34" charset="0"/>
              <a:cs typeface="Calibri Light" panose="020F0302020204030204" pitchFamily="34" charset="0"/>
            </a:endParaRPr>
          </a:p>
          <a:p>
            <a:endParaRPr lang="en-US" dirty="0"/>
          </a:p>
        </p:txBody>
      </p:sp>
      <p:pic>
        <p:nvPicPr>
          <p:cNvPr id="7" name="Picture 6" descr="Qr code">
            <a:extLst>
              <a:ext uri="{FF2B5EF4-FFF2-40B4-BE49-F238E27FC236}">
                <a16:creationId xmlns:a16="http://schemas.microsoft.com/office/drawing/2014/main" id="{9F7B8B3C-4921-4B59-AFB7-FD99A12A5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1809" y="3016251"/>
            <a:ext cx="2710542" cy="2710542"/>
          </a:xfrm>
          <a:prstGeom prst="rect">
            <a:avLst/>
          </a:prstGeom>
        </p:spPr>
      </p:pic>
    </p:spTree>
    <p:extLst>
      <p:ext uri="{BB962C8B-B14F-4D97-AF65-F5344CB8AC3E}">
        <p14:creationId xmlns:p14="http://schemas.microsoft.com/office/powerpoint/2010/main" val="38696777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1121934550"/>
</p:tagLst>
</file>

<file path=ppt/theme/theme1.xml><?xml version="1.0" encoding="utf-8"?>
<a:theme xmlns:a="http://schemas.openxmlformats.org/drawingml/2006/main" name="KDE Main 202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Main 2021" id="{E4898E3F-B850-4AC9-8265-A6D9216E53BD}" vid="{EAD7006D-975D-4501-903A-61F31B4F30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OCIS - Office of Continuous Improvement and Support</Accessibility_x0020_Office>
    <Accessibility_x0020_Audit_x0020_Status xmlns="3a62de7d-ba57-4f43-9dae-9623ba637be0">OK</Accessibility_x0020_Audit_x0020_Status>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Title0 xmlns="8718115d-00ad-413f-8bf4-2578e83bfcc9" xsi:nil="true"/>
    <Application_x0020_Status xmlns="3a62de7d-ba57-4f43-9dae-9623ba637be0" xsi:nil="true"/>
    <Accessibility_x0020_Audit_x0020_Date xmlns="3a62de7d-ba57-4f43-9dae-9623ba637be0">2019-07-16T04:00:00+00:00</Accessibility_x0020_Audit_x0020_Date>
    <RoutingRuleDescription xmlns="http://schemas.microsoft.com/sharepoint/v3" xsi:nil="true"/>
    <PublishingExpirationDate xmlns="http://schemas.microsoft.com/sharepoint/v3" xsi:nil="true"/>
    <SBDM-Type xmlns="f6d2cc92-961d-4caf-a40a-bfc0bfd6d2a9" xsi:nil="true"/>
    <PublishingStartDate xmlns="http://schemas.microsoft.com/sharepoint/v3" xsi:nil="true"/>
    <Publication_x0020_Date xmlns="3a62de7d-ba57-4f43-9dae-9623ba637be0">2019-07-16T04:00:00+00:00</Publication_x0020_Date>
    <School_x0020_Year xmlns="f6d2cc92-961d-4caf-a40a-bfc0bfd6d2a9" xsi:nil="true"/>
    <Audience1 xmlns="3a62de7d-ba57-4f43-9dae-9623ba637be0">
      <Value>1</Value>
      <Value>2</Value>
      <Value>3</Value>
      <Value>4</Value>
      <Value>5</Value>
      <Value>6</Value>
      <Value>7</Value>
      <Value>8</Value>
      <Value>9</Value>
      <Value>10</Value>
    </Audience1>
    <_dlc_DocId xmlns="3a62de7d-ba57-4f43-9dae-9623ba637be0">KYED-343-637</_dlc_DocId>
    <_dlc_DocIdUrl xmlns="3a62de7d-ba57-4f43-9dae-9623ba637be0">
      <Url>https://www.education.ky.gov/districts/SBDM/_layouts/15/DocIdRedir.aspx?ID=KYED-343-637</Url>
      <Description>KYED-343-637</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SBDM" ma:contentTypeID="0x0101001BEB557DBE01834EAB47A683706DCD5B0300668B17E20AF7FD4CB4566B9DA0742C74" ma:contentTypeVersion="28" ma:contentTypeDescription="" ma:contentTypeScope="" ma:versionID="3a405ad74fb5c68947af083d821753c2">
  <xsd:schema xmlns:xsd="http://www.w3.org/2001/XMLSchema" xmlns:xs="http://www.w3.org/2001/XMLSchema" xmlns:p="http://schemas.microsoft.com/office/2006/metadata/properties" xmlns:ns1="http://schemas.microsoft.com/sharepoint/v3" xmlns:ns2="3a62de7d-ba57-4f43-9dae-9623ba637be0" xmlns:ns3="f6d2cc92-961d-4caf-a40a-bfc0bfd6d2a9" xmlns:ns4="8718115d-00ad-413f-8bf4-2578e83bfcc9" targetNamespace="http://schemas.microsoft.com/office/2006/metadata/properties" ma:root="true" ma:fieldsID="c0f4545f52ff9f8b356a4ff5c03049ae" ns1:_="" ns2:_="" ns3:_="" ns4:_="">
    <xsd:import namespace="http://schemas.microsoft.com/sharepoint/v3"/>
    <xsd:import namespace="3a62de7d-ba57-4f43-9dae-9623ba637be0"/>
    <xsd:import namespace="f6d2cc92-961d-4caf-a40a-bfc0bfd6d2a9"/>
    <xsd:import namespace="8718115d-00ad-413f-8bf4-2578e83bfcc9"/>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2:Application_x0020_Date" minOccurs="0"/>
                <xsd:element ref="ns3:SBDM-Type" minOccurs="0"/>
                <xsd:element ref="ns3:School_x0020_Year" minOccurs="0"/>
                <xsd:element ref="ns4:Title0" minOccurs="0"/>
                <xsd:element ref="ns1:PublishingExpirationDate" minOccurs="0"/>
                <xsd:element ref="ns2:_dlc_DocId" minOccurs="0"/>
                <xsd:element ref="ns2:_dlc_DocIdUrl" minOccurs="0"/>
                <xsd:element ref="ns2:_dlc_DocIdPersistId" minOccurs="0"/>
                <xsd:element ref="ns1:PublishingStart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ExpirationDate" ma:index="17" nillable="true" ma:displayName="Scheduling End Date" ma:description="" ma:hidden="true" ma:internalName="PublishingExpirationDate">
      <xsd:simpleType>
        <xsd:restriction base="dms:Unknown"/>
      </xsd:simpleType>
    </xsd:element>
    <xsd:element name="PublishingStartDate" ma:index="27" nillable="true" ma:displayName="Scheduling Start Date" ma:description="" ma:hidden="true" ma:internalName="PublishingStart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3" nillable="true" ma:displayName="Application Date" ma:format="DateOnly" ma:internalName="Application_x0020_Date">
      <xsd:simpleType>
        <xsd:restriction base="dms:DateTime"/>
      </xsd:simple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5" nillable="true" ma:displayName="Persist ID" ma:description="Keep ID on add." ma:hidden="true" ma:internalName="_dlc_DocIdPersistId" ma:readOnly="true">
      <xsd:simpleType>
        <xsd:restriction base="dms:Boolean"/>
      </xsd:simpleType>
    </xsd:element>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6d2cc92-961d-4caf-a40a-bfc0bfd6d2a9" elementFormDefault="qualified">
    <xsd:import namespace="http://schemas.microsoft.com/office/2006/documentManagement/types"/>
    <xsd:import namespace="http://schemas.microsoft.com/office/infopath/2007/PartnerControls"/>
    <xsd:element name="SBDM-Type" ma:index="14" nillable="true" ma:displayName="SBDM-Type" ma:format="Dropdown" ma:internalName="SBDM_x002d_Type">
      <xsd:simpleType>
        <xsd:restriction base="dms:Choice">
          <xsd:enumeration value="Technical Documents"/>
          <xsd:enumeration value="Training - Introduction"/>
          <xsd:enumeration value="Training - Introduction"/>
          <xsd:enumeration value="Training - Introduction"/>
          <xsd:enumeration value="Training - Introduction"/>
          <xsd:enumeration value="Training - Budgets"/>
          <xsd:enumeration value="Training - Bylaws"/>
          <xsd:enumeration value="Training - FCE"/>
          <xsd:enumeration value="Training - TELL"/>
          <xsd:enumeration value="Training - Resource"/>
          <xsd:enumeration value="Training - Assessment"/>
          <xsd:enumeration value="Training - Online"/>
          <xsd:enumeration value="Training - Verifications"/>
          <xsd:enumeration value="Training - Gap"/>
          <xsd:enumeration value="Training - Advanced"/>
          <xsd:enumeration value="Newsletters"/>
        </xsd:restriction>
      </xsd:simpleType>
    </xsd:element>
    <xsd:element name="School_x0020_Year" ma:index="15" nillable="true" ma:displayName="School Year" ma:format="Dropdown" ma:internalName="School_x0020_Year">
      <xsd:simpleType>
        <xsd:restriction base="dms:Choice">
          <xsd:enumeration value="2005-2006"/>
          <xsd:enumeration value="2006-2007"/>
          <xsd:enumeration value="2007-2008"/>
          <xsd:enumeration value="2008-2009"/>
          <xsd:enumeration value="2009-2010"/>
          <xsd:enumeration value="2010-2011"/>
          <xsd:enumeration value="2011-2012"/>
          <xsd:enumeration value="2012-2013"/>
          <xsd:enumeration value="2013-2014"/>
          <xsd:enumeration value="2014-2015"/>
          <xsd:enumeration value="2015-2016"/>
          <xsd:enumeration value="2016-2017"/>
          <xsd:enumeration value="2017-2018"/>
          <xsd:enumeration value="2018-2019"/>
          <xsd:enumeration value="2019-2020"/>
        </xsd:restriction>
      </xsd:simpleType>
    </xsd:element>
  </xsd:schema>
  <xsd:schema xmlns:xsd="http://www.w3.org/2001/XMLSchema" xmlns:xs="http://www.w3.org/2001/XMLSchema" xmlns:dms="http://schemas.microsoft.com/office/2006/documentManagement/types" xmlns:pc="http://schemas.microsoft.com/office/infopath/2007/PartnerControls" targetNamespace="8718115d-00ad-413f-8bf4-2578e83bfcc9" elementFormDefault="qualified">
    <xsd:import namespace="http://schemas.microsoft.com/office/2006/documentManagement/types"/>
    <xsd:import namespace="http://schemas.microsoft.com/office/infopath/2007/PartnerControls"/>
    <xsd:element name="Title0" ma:index="16" nillable="true" ma:displayName="Title" ma:internalName="Title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6" ma:displayName="Content Type"/>
        <xsd:element ref="dc:title" minOccurs="0" maxOccurs="1" ma:index="1" ma:displayName="Title 5"/>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55F21AB-403F-4C28-A927-CDAA654518A9}">
  <ds:schemaRefs>
    <ds:schemaRef ds:uri="http://www.w3.org/XML/1998/namespace"/>
    <ds:schemaRef ds:uri="http://purl.org/dc/dcmitype/"/>
    <ds:schemaRef ds:uri="http://purl.org/dc/terms/"/>
    <ds:schemaRef ds:uri="http://schemas.microsoft.com/office/2006/metadata/properties"/>
    <ds:schemaRef ds:uri="http://purl.org/dc/elements/1.1/"/>
    <ds:schemaRef ds:uri="5bc9d522-2386-425a-9f2a-a617cf877ec0"/>
    <ds:schemaRef ds:uri="http://schemas.openxmlformats.org/package/2006/metadata/core-properties"/>
    <ds:schemaRef ds:uri="a939f748-3ea6-4795-b347-04095eabf244"/>
    <ds:schemaRef ds:uri="http://schemas.microsoft.com/office/2006/documentManagement/types"/>
    <ds:schemaRef ds:uri="http://schemas.microsoft.com/office/infopath/2007/PartnerControls"/>
  </ds:schemaRefs>
</ds:datastoreItem>
</file>

<file path=customXml/itemProps2.xml><?xml version="1.0" encoding="utf-8"?>
<ds:datastoreItem xmlns:ds="http://schemas.openxmlformats.org/officeDocument/2006/customXml" ds:itemID="{1C4454D8-1625-4C9F-B721-DC793E019ADE}">
  <ds:schemaRefs>
    <ds:schemaRef ds:uri="http://schemas.microsoft.com/sharepoint/v3/contenttype/forms"/>
  </ds:schemaRefs>
</ds:datastoreItem>
</file>

<file path=customXml/itemProps3.xml><?xml version="1.0" encoding="utf-8"?>
<ds:datastoreItem xmlns:ds="http://schemas.openxmlformats.org/officeDocument/2006/customXml" ds:itemID="{9EB28D7E-40EF-45BE-AE35-0A589C77225E}"/>
</file>

<file path=customXml/itemProps4.xml><?xml version="1.0" encoding="utf-8"?>
<ds:datastoreItem xmlns:ds="http://schemas.openxmlformats.org/officeDocument/2006/customXml" ds:itemID="{D5BA37C5-0406-4A75-917E-6BBA53459F82}"/>
</file>

<file path=docProps/app.xml><?xml version="1.0" encoding="utf-8"?>
<Properties xmlns="http://schemas.openxmlformats.org/officeDocument/2006/extended-properties" xmlns:vt="http://schemas.openxmlformats.org/officeDocument/2006/docPropsVTypes">
  <Template>Default Theme</Template>
  <TotalTime>166</TotalTime>
  <Words>338</Words>
  <Application>Microsoft Office PowerPoint</Application>
  <PresentationFormat>Widescreen</PresentationFormat>
  <Paragraphs>43</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KDE Main 2021</vt:lpstr>
      <vt:lpstr>Roles and Responsibilities  of School Councils</vt:lpstr>
      <vt:lpstr>Agenda</vt:lpstr>
      <vt:lpstr>Objectives</vt:lpstr>
      <vt:lpstr>Student Achievement</vt:lpstr>
      <vt:lpstr>Basic Legal Functions of a School Council</vt:lpstr>
      <vt:lpstr>Council Limitations</vt:lpstr>
      <vt:lpstr>Final Reflection</vt:lpstr>
      <vt:lpstr>Training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Matthew - Division of School and Program Improvement</dc:creator>
  <cp:lastModifiedBy>Morales, Mia - Division of School and Program Improvement</cp:lastModifiedBy>
  <cp:revision>5</cp:revision>
  <cp:lastPrinted>2023-04-04T14:58:58Z</cp:lastPrinted>
  <dcterms:created xsi:type="dcterms:W3CDTF">2021-08-26T21:12:08Z</dcterms:created>
  <dcterms:modified xsi:type="dcterms:W3CDTF">2023-04-21T13:58:54Z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0x0101001BEB557DBE01834EAB47A683706DCD5B0300668B17E20AF7FD4CB4566B9DA0742C74</vt:lpwstr>
  </property>
  <property fmtid="{D5CDD505-2E9C-101B-9397-08002B2CF9AE}" pid="3" name="MediaServiceImageTags">
    <vt:lpwstr/>
  </property>
  <property fmtid="{D5CDD505-2E9C-101B-9397-08002B2CF9AE}" pid="4" name="_dlc_DocIdItemGuid">
    <vt:lpwstr>96b04908-498b-4903-ad91-a410fa0550cf</vt:lpwstr>
  </property>
</Properties>
</file>