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25"/>
  </p:notesMasterIdLst>
  <p:sldIdLst>
    <p:sldId id="263" r:id="rId5"/>
    <p:sldId id="264" r:id="rId6"/>
    <p:sldId id="282" r:id="rId7"/>
    <p:sldId id="281"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4459A6-75C9-D2E0-9878-84CCBFD032C8}" name="Morales, Mia - Division of School and Program Improvement" initials="MMDoSaPI" userId="S::mia.morales@education.ky.gov::dd8bf0d1-15b0-4afb-9604-13c935911070" providerId="AD"/>
  <p188:author id="{227A67D4-F080-D4A8-C92A-3BB1245356F2}" name="Stein, Natasha - Division of School and Program Improvement" initials="NS" userId="S::natasha.stein@education.ky.gov::5857d051-5ca9-42f5-ba78-9a5b8ac006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6C379-172A-41FE-B0BF-5344D534753A}" v="1" dt="2024-03-14T14:42:49.992"/>
    <p1510:client id="{E8D6CD77-BD04-7A55-2553-7536CB18C15A}" v="1" dt="2024-03-15T18:07:22.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6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Ashlie - Division of School and Program Improvement" userId="3da22cec-b184-4fe8-a1ab-8b4ba92fd2a4" providerId="ADAL" clId="{E920D4B1-0ACB-4AA6-B3E5-AF36166F722A}"/>
    <pc:docChg chg="custSel addSld delSld modSld sldOrd addMainMaster delMainMaster modMainMaster">
      <pc:chgData name="Cox, Ashlie - Division of School and Program Improvement" userId="3da22cec-b184-4fe8-a1ab-8b4ba92fd2a4" providerId="ADAL" clId="{E920D4B1-0ACB-4AA6-B3E5-AF36166F722A}" dt="2022-03-04T19:40:15.861" v="149"/>
      <pc:docMkLst>
        <pc:docMk/>
      </pc:docMkLst>
      <pc:sldChg chg="del">
        <pc:chgData name="Cox, Ashlie - Division of School and Program Improvement" userId="3da22cec-b184-4fe8-a1ab-8b4ba92fd2a4" providerId="ADAL" clId="{E920D4B1-0ACB-4AA6-B3E5-AF36166F722A}" dt="2022-03-04T19:37:27.721" v="72" actId="47"/>
        <pc:sldMkLst>
          <pc:docMk/>
          <pc:sldMk cId="1960135003" sldId="257"/>
        </pc:sldMkLst>
      </pc:sldChg>
      <pc:sldChg chg="del">
        <pc:chgData name="Cox, Ashlie - Division of School and Program Improvement" userId="3da22cec-b184-4fe8-a1ab-8b4ba92fd2a4" providerId="ADAL" clId="{E920D4B1-0ACB-4AA6-B3E5-AF36166F722A}" dt="2022-03-04T19:37:26.310" v="69" actId="47"/>
        <pc:sldMkLst>
          <pc:docMk/>
          <pc:sldMk cId="996443652" sldId="258"/>
        </pc:sldMkLst>
      </pc:sldChg>
      <pc:sldChg chg="del">
        <pc:chgData name="Cox, Ashlie - Division of School and Program Improvement" userId="3da22cec-b184-4fe8-a1ab-8b4ba92fd2a4" providerId="ADAL" clId="{E920D4B1-0ACB-4AA6-B3E5-AF36166F722A}" dt="2022-03-04T19:37:26.511" v="70" actId="47"/>
        <pc:sldMkLst>
          <pc:docMk/>
          <pc:sldMk cId="1384097741" sldId="259"/>
        </pc:sldMkLst>
      </pc:sldChg>
      <pc:sldChg chg="del">
        <pc:chgData name="Cox, Ashlie - Division of School and Program Improvement" userId="3da22cec-b184-4fe8-a1ab-8b4ba92fd2a4" providerId="ADAL" clId="{E920D4B1-0ACB-4AA6-B3E5-AF36166F722A}" dt="2022-03-04T19:37:27.104" v="71" actId="47"/>
        <pc:sldMkLst>
          <pc:docMk/>
          <pc:sldMk cId="1223808637" sldId="260"/>
        </pc:sldMkLst>
      </pc:sldChg>
      <pc:sldChg chg="del">
        <pc:chgData name="Cox, Ashlie - Division of School and Program Improvement" userId="3da22cec-b184-4fe8-a1ab-8b4ba92fd2a4" providerId="ADAL" clId="{E920D4B1-0ACB-4AA6-B3E5-AF36166F722A}" dt="2022-03-04T19:37:43.186" v="123" actId="47"/>
        <pc:sldMkLst>
          <pc:docMk/>
          <pc:sldMk cId="1729986250" sldId="261"/>
        </pc:sldMkLst>
      </pc:sldChg>
      <pc:sldChg chg="add del">
        <pc:chgData name="Cox, Ashlie - Division of School and Program Improvement" userId="3da22cec-b184-4fe8-a1ab-8b4ba92fd2a4" providerId="ADAL" clId="{E920D4B1-0ACB-4AA6-B3E5-AF36166F722A}" dt="2022-03-04T19:37:15.498" v="46" actId="47"/>
        <pc:sldMkLst>
          <pc:docMk/>
          <pc:sldMk cId="380133501" sldId="262"/>
        </pc:sldMkLst>
      </pc:sldChg>
      <pc:sldChg chg="add del">
        <pc:chgData name="Cox, Ashlie - Division of School and Program Improvement" userId="3da22cec-b184-4fe8-a1ab-8b4ba92fd2a4" providerId="ADAL" clId="{E920D4B1-0ACB-4AA6-B3E5-AF36166F722A}" dt="2022-03-04T19:37:37.688" v="122" actId="47"/>
        <pc:sldMkLst>
          <pc:docMk/>
          <pc:sldMk cId="3064257903" sldId="262"/>
        </pc:sldMkLst>
      </pc:sldChg>
      <pc:sldChg chg="modSp add">
        <pc:chgData name="Cox, Ashlie - Division of School and Program Improvement" userId="3da22cec-b184-4fe8-a1ab-8b4ba92fd2a4" providerId="ADAL" clId="{E920D4B1-0ACB-4AA6-B3E5-AF36166F722A}" dt="2022-03-04T19:37:50.434" v="125" actId="1076"/>
        <pc:sldMkLst>
          <pc:docMk/>
          <pc:sldMk cId="1880942918" sldId="263"/>
        </pc:sldMkLst>
        <pc:spChg chg="mod">
          <ac:chgData name="Cox, Ashlie - Division of School and Program Improvement" userId="3da22cec-b184-4fe8-a1ab-8b4ba92fd2a4" providerId="ADAL" clId="{E920D4B1-0ACB-4AA6-B3E5-AF36166F722A}" dt="2022-03-04T19:37:46.703" v="124" actId="1076"/>
          <ac:spMkLst>
            <pc:docMk/>
            <pc:sldMk cId="1880942918" sldId="263"/>
            <ac:spMk id="2" creationId="{00000000-0000-0000-0000-000000000000}"/>
          </ac:spMkLst>
        </pc:spChg>
        <pc:spChg chg="mod">
          <ac:chgData name="Cox, Ashlie - Division of School and Program Improvement" userId="3da22cec-b184-4fe8-a1ab-8b4ba92fd2a4" providerId="ADAL" clId="{E920D4B1-0ACB-4AA6-B3E5-AF36166F722A}" dt="2022-03-04T19:37:50.434" v="125" actId="1076"/>
          <ac:spMkLst>
            <pc:docMk/>
            <pc:sldMk cId="1880942918" sldId="263"/>
            <ac:spMk id="3" creationId="{00000000-0000-0000-0000-000000000000}"/>
          </ac:spMkLst>
        </pc:spChg>
      </pc:sldChg>
      <pc:sldChg chg="add del">
        <pc:chgData name="Cox, Ashlie - Division of School and Program Improvement" userId="3da22cec-b184-4fe8-a1ab-8b4ba92fd2a4" providerId="ADAL" clId="{E920D4B1-0ACB-4AA6-B3E5-AF36166F722A}" dt="2022-03-04T19:37:21.167" v="68" actId="47"/>
        <pc:sldMkLst>
          <pc:docMk/>
          <pc:sldMk cId="3496380512" sldId="263"/>
        </pc:sldMkLst>
      </pc:sldChg>
      <pc:sldChg chg="modSp add ord">
        <pc:chgData name="Cox, Ashlie - Division of School and Program Improvement" userId="3da22cec-b184-4fe8-a1ab-8b4ba92fd2a4" providerId="ADAL" clId="{E920D4B1-0ACB-4AA6-B3E5-AF36166F722A}" dt="2022-03-04T19:40:06.562" v="147"/>
        <pc:sldMkLst>
          <pc:docMk/>
          <pc:sldMk cId="376865597" sldId="264"/>
        </pc:sldMkLst>
        <pc:spChg chg="mod">
          <ac:chgData name="Cox, Ashlie - Division of School and Program Improvement" userId="3da22cec-b184-4fe8-a1ab-8b4ba92fd2a4" providerId="ADAL" clId="{E920D4B1-0ACB-4AA6-B3E5-AF36166F722A}" dt="2022-03-04T19:38:10.671" v="129" actId="1076"/>
          <ac:spMkLst>
            <pc:docMk/>
            <pc:sldMk cId="376865597" sldId="264"/>
            <ac:spMk id="6" creationId="{00000000-0000-0000-0000-000000000000}"/>
          </ac:spMkLst>
        </pc:spChg>
        <pc:picChg chg="mod">
          <ac:chgData name="Cox, Ashlie - Division of School and Program Improvement" userId="3da22cec-b184-4fe8-a1ab-8b4ba92fd2a4" providerId="ADAL" clId="{E920D4B1-0ACB-4AA6-B3E5-AF36166F722A}" dt="2022-03-04T19:38:12.997" v="130" actId="1076"/>
          <ac:picMkLst>
            <pc:docMk/>
            <pc:sldMk cId="376865597" sldId="264"/>
            <ac:picMk id="10" creationId="{00000000-0000-0000-0000-000000000000}"/>
          </ac:picMkLst>
        </pc:picChg>
      </pc:sldChg>
      <pc:sldChg chg="add del">
        <pc:chgData name="Cox, Ashlie - Division of School and Program Improvement" userId="3da22cec-b184-4fe8-a1ab-8b4ba92fd2a4" providerId="ADAL" clId="{E920D4B1-0ACB-4AA6-B3E5-AF36166F722A}" dt="2022-03-04T19:37:15.933" v="47" actId="47"/>
        <pc:sldMkLst>
          <pc:docMk/>
          <pc:sldMk cId="3064257903" sldId="264"/>
        </pc:sldMkLst>
      </pc:sldChg>
      <pc:sldChg chg="modSp add">
        <pc:chgData name="Cox, Ashlie - Division of School and Program Improvement" userId="3da22cec-b184-4fe8-a1ab-8b4ba92fd2a4" providerId="ADAL" clId="{E920D4B1-0ACB-4AA6-B3E5-AF36166F722A}" dt="2022-03-04T19:38:17.053" v="131" actId="1076"/>
        <pc:sldMkLst>
          <pc:docMk/>
          <pc:sldMk cId="1843650933" sldId="265"/>
        </pc:sldMkLst>
        <pc:grpChg chg="mod">
          <ac:chgData name="Cox, Ashlie - Division of School and Program Improvement" userId="3da22cec-b184-4fe8-a1ab-8b4ba92fd2a4" providerId="ADAL" clId="{E920D4B1-0ACB-4AA6-B3E5-AF36166F722A}" dt="2022-03-04T19:38:17.053" v="131" actId="1076"/>
          <ac:grpSpMkLst>
            <pc:docMk/>
            <pc:sldMk cId="1843650933" sldId="265"/>
            <ac:grpSpMk id="3" creationId="{56EB86C0-0468-48A3-90B3-15B35F4866D0}"/>
          </ac:grpSpMkLst>
        </pc:grpChg>
      </pc:sldChg>
      <pc:sldChg chg="add del">
        <pc:chgData name="Cox, Ashlie - Division of School and Program Improvement" userId="3da22cec-b184-4fe8-a1ab-8b4ba92fd2a4" providerId="ADAL" clId="{E920D4B1-0ACB-4AA6-B3E5-AF36166F722A}" dt="2022-03-04T19:37:16.342" v="48" actId="47"/>
        <pc:sldMkLst>
          <pc:docMk/>
          <pc:sldMk cId="2046162856" sldId="265"/>
        </pc:sldMkLst>
      </pc:sldChg>
      <pc:sldChg chg="add del">
        <pc:chgData name="Cox, Ashlie - Division of School and Program Improvement" userId="3da22cec-b184-4fe8-a1ab-8b4ba92fd2a4" providerId="ADAL" clId="{E920D4B1-0ACB-4AA6-B3E5-AF36166F722A}" dt="2022-03-04T19:37:16.665" v="49" actId="47"/>
        <pc:sldMkLst>
          <pc:docMk/>
          <pc:sldMk cId="376865597" sldId="266"/>
        </pc:sldMkLst>
      </pc:sldChg>
      <pc:sldChg chg="modSp add">
        <pc:chgData name="Cox, Ashlie - Division of School and Program Improvement" userId="3da22cec-b184-4fe8-a1ab-8b4ba92fd2a4" providerId="ADAL" clId="{E920D4B1-0ACB-4AA6-B3E5-AF36166F722A}" dt="2022-03-04T19:37:33.816" v="113" actId="27636"/>
        <pc:sldMkLst>
          <pc:docMk/>
          <pc:sldMk cId="3345550074" sldId="266"/>
        </pc:sldMkLst>
        <pc:spChg chg="mod">
          <ac:chgData name="Cox, Ashlie - Division of School and Program Improvement" userId="3da22cec-b184-4fe8-a1ab-8b4ba92fd2a4" providerId="ADAL" clId="{E920D4B1-0ACB-4AA6-B3E5-AF36166F722A}" dt="2022-03-04T19:37:33.816" v="113" actId="27636"/>
          <ac:spMkLst>
            <pc:docMk/>
            <pc:sldMk cId="3345550074" sldId="266"/>
            <ac:spMk id="3" creationId="{2F67606D-5B62-473B-9AAF-1B5961B26FA7}"/>
          </ac:spMkLst>
        </pc:spChg>
      </pc:sldChg>
      <pc:sldChg chg="add del">
        <pc:chgData name="Cox, Ashlie - Division of School and Program Improvement" userId="3da22cec-b184-4fe8-a1ab-8b4ba92fd2a4" providerId="ADAL" clId="{E920D4B1-0ACB-4AA6-B3E5-AF36166F722A}" dt="2022-03-04T19:37:16.912" v="50" actId="47"/>
        <pc:sldMkLst>
          <pc:docMk/>
          <pc:sldMk cId="1893606390" sldId="267"/>
        </pc:sldMkLst>
      </pc:sldChg>
      <pc:sldChg chg="modSp add">
        <pc:chgData name="Cox, Ashlie - Division of School and Program Improvement" userId="3da22cec-b184-4fe8-a1ab-8b4ba92fd2a4" providerId="ADAL" clId="{E920D4B1-0ACB-4AA6-B3E5-AF36166F722A}" dt="2022-03-04T19:38:46.629" v="135" actId="1076"/>
        <pc:sldMkLst>
          <pc:docMk/>
          <pc:sldMk cId="2721025450" sldId="267"/>
        </pc:sldMkLst>
        <pc:spChg chg="mod">
          <ac:chgData name="Cox, Ashlie - Division of School and Program Improvement" userId="3da22cec-b184-4fe8-a1ab-8b4ba92fd2a4" providerId="ADAL" clId="{E920D4B1-0ACB-4AA6-B3E5-AF36166F722A}" dt="2022-03-04T19:38:43.186" v="134" actId="1076"/>
          <ac:spMkLst>
            <pc:docMk/>
            <pc:sldMk cId="2721025450" sldId="267"/>
            <ac:spMk id="2" creationId="{F9E80575-8122-4665-9F0D-409C679698B7}"/>
          </ac:spMkLst>
        </pc:spChg>
        <pc:spChg chg="mod">
          <ac:chgData name="Cox, Ashlie - Division of School and Program Improvement" userId="3da22cec-b184-4fe8-a1ab-8b4ba92fd2a4" providerId="ADAL" clId="{E920D4B1-0ACB-4AA6-B3E5-AF36166F722A}" dt="2022-03-04T19:38:46.629" v="135" actId="1076"/>
          <ac:spMkLst>
            <pc:docMk/>
            <pc:sldMk cId="2721025450" sldId="267"/>
            <ac:spMk id="3" creationId="{EEBAED90-4B91-4AA5-B610-6BBA95684C73}"/>
          </ac:spMkLst>
        </pc:spChg>
      </pc:sldChg>
      <pc:sldChg chg="add del">
        <pc:chgData name="Cox, Ashlie - Division of School and Program Improvement" userId="3da22cec-b184-4fe8-a1ab-8b4ba92fd2a4" providerId="ADAL" clId="{E920D4B1-0ACB-4AA6-B3E5-AF36166F722A}" dt="2022-03-04T19:37:17.109" v="51" actId="47"/>
        <pc:sldMkLst>
          <pc:docMk/>
          <pc:sldMk cId="1415719061" sldId="268"/>
        </pc:sldMkLst>
      </pc:sldChg>
      <pc:sldChg chg="modSp add">
        <pc:chgData name="Cox, Ashlie - Division of School and Program Improvement" userId="3da22cec-b184-4fe8-a1ab-8b4ba92fd2a4" providerId="ADAL" clId="{E920D4B1-0ACB-4AA6-B3E5-AF36166F722A}" dt="2022-03-04T19:38:24.189" v="132" actId="1076"/>
        <pc:sldMkLst>
          <pc:docMk/>
          <pc:sldMk cId="2615413958" sldId="268"/>
        </pc:sldMkLst>
        <pc:picChg chg="mod">
          <ac:chgData name="Cox, Ashlie - Division of School and Program Improvement" userId="3da22cec-b184-4fe8-a1ab-8b4ba92fd2a4" providerId="ADAL" clId="{E920D4B1-0ACB-4AA6-B3E5-AF36166F722A}" dt="2022-03-04T19:38:24.189" v="132" actId="1076"/>
          <ac:picMkLst>
            <pc:docMk/>
            <pc:sldMk cId="2615413958" sldId="268"/>
            <ac:picMk id="5" creationId="{BDC7D369-2E08-499D-83F3-A6C0C3C6F9A7}"/>
          </ac:picMkLst>
        </pc:picChg>
      </pc:sldChg>
      <pc:sldChg chg="add">
        <pc:chgData name="Cox, Ashlie - Division of School and Program Improvement" userId="3da22cec-b184-4fe8-a1ab-8b4ba92fd2a4" providerId="ADAL" clId="{E920D4B1-0ACB-4AA6-B3E5-AF36166F722A}" dt="2022-03-04T19:37:32.787" v="88"/>
        <pc:sldMkLst>
          <pc:docMk/>
          <pc:sldMk cId="145018733" sldId="269"/>
        </pc:sldMkLst>
      </pc:sldChg>
      <pc:sldChg chg="add del">
        <pc:chgData name="Cox, Ashlie - Division of School and Program Improvement" userId="3da22cec-b184-4fe8-a1ab-8b4ba92fd2a4" providerId="ADAL" clId="{E920D4B1-0ACB-4AA6-B3E5-AF36166F722A}" dt="2022-03-04T19:37:17.328" v="52" actId="47"/>
        <pc:sldMkLst>
          <pc:docMk/>
          <pc:sldMk cId="1843650933" sldId="269"/>
        </pc:sldMkLst>
      </pc:sldChg>
      <pc:sldChg chg="modSp add">
        <pc:chgData name="Cox, Ashlie - Division of School and Program Improvement" userId="3da22cec-b184-4fe8-a1ab-8b4ba92fd2a4" providerId="ADAL" clId="{E920D4B1-0ACB-4AA6-B3E5-AF36166F722A}" dt="2022-03-04T19:37:34.114" v="117" actId="27636"/>
        <pc:sldMkLst>
          <pc:docMk/>
          <pc:sldMk cId="2629021889" sldId="270"/>
        </pc:sldMkLst>
        <pc:spChg chg="mod">
          <ac:chgData name="Cox, Ashlie - Division of School and Program Improvement" userId="3da22cec-b184-4fe8-a1ab-8b4ba92fd2a4" providerId="ADAL" clId="{E920D4B1-0ACB-4AA6-B3E5-AF36166F722A}" dt="2022-03-04T19:37:34.114" v="117" actId="27636"/>
          <ac:spMkLst>
            <pc:docMk/>
            <pc:sldMk cId="2629021889" sldId="270"/>
            <ac:spMk id="6" creationId="{147D0C89-61AB-42CD-98E1-F96E694268D4}"/>
          </ac:spMkLst>
        </pc:spChg>
      </pc:sldChg>
      <pc:sldChg chg="add del">
        <pc:chgData name="Cox, Ashlie - Division of School and Program Improvement" userId="3da22cec-b184-4fe8-a1ab-8b4ba92fd2a4" providerId="ADAL" clId="{E920D4B1-0ACB-4AA6-B3E5-AF36166F722A}" dt="2022-03-04T19:37:17.484" v="53" actId="47"/>
        <pc:sldMkLst>
          <pc:docMk/>
          <pc:sldMk cId="3345550074" sldId="270"/>
        </pc:sldMkLst>
      </pc:sldChg>
      <pc:sldChg chg="add del">
        <pc:chgData name="Cox, Ashlie - Division of School and Program Improvement" userId="3da22cec-b184-4fe8-a1ab-8b4ba92fd2a4" providerId="ADAL" clId="{E920D4B1-0ACB-4AA6-B3E5-AF36166F722A}" dt="2022-03-04T19:37:17.642" v="54" actId="47"/>
        <pc:sldMkLst>
          <pc:docMk/>
          <pc:sldMk cId="2721025450" sldId="271"/>
        </pc:sldMkLst>
      </pc:sldChg>
      <pc:sldChg chg="add">
        <pc:chgData name="Cox, Ashlie - Division of School and Program Improvement" userId="3da22cec-b184-4fe8-a1ab-8b4ba92fd2a4" providerId="ADAL" clId="{E920D4B1-0ACB-4AA6-B3E5-AF36166F722A}" dt="2022-03-04T19:37:32.890" v="92"/>
        <pc:sldMkLst>
          <pc:docMk/>
          <pc:sldMk cId="3344258205" sldId="271"/>
        </pc:sldMkLst>
      </pc:sldChg>
      <pc:sldChg chg="modSp add">
        <pc:chgData name="Cox, Ashlie - Division of School and Program Improvement" userId="3da22cec-b184-4fe8-a1ab-8b4ba92fd2a4" providerId="ADAL" clId="{E920D4B1-0ACB-4AA6-B3E5-AF36166F722A}" dt="2022-03-04T19:37:34.130" v="118" actId="27636"/>
        <pc:sldMkLst>
          <pc:docMk/>
          <pc:sldMk cId="2531208948" sldId="272"/>
        </pc:sldMkLst>
        <pc:spChg chg="mod">
          <ac:chgData name="Cox, Ashlie - Division of School and Program Improvement" userId="3da22cec-b184-4fe8-a1ab-8b4ba92fd2a4" providerId="ADAL" clId="{E920D4B1-0ACB-4AA6-B3E5-AF36166F722A}" dt="2022-03-04T19:37:34.130" v="118" actId="27636"/>
          <ac:spMkLst>
            <pc:docMk/>
            <pc:sldMk cId="2531208948" sldId="272"/>
            <ac:spMk id="3" creationId="{7B611A1F-F6EF-4E2B-92AD-81CD41AA2595}"/>
          </ac:spMkLst>
        </pc:spChg>
      </pc:sldChg>
      <pc:sldChg chg="add del">
        <pc:chgData name="Cox, Ashlie - Division of School and Program Improvement" userId="3da22cec-b184-4fe8-a1ab-8b4ba92fd2a4" providerId="ADAL" clId="{E920D4B1-0ACB-4AA6-B3E5-AF36166F722A}" dt="2022-03-04T19:37:17.815" v="55" actId="47"/>
        <pc:sldMkLst>
          <pc:docMk/>
          <pc:sldMk cId="2615413958" sldId="272"/>
        </pc:sldMkLst>
      </pc:sldChg>
      <pc:sldChg chg="add del">
        <pc:chgData name="Cox, Ashlie - Division of School and Program Improvement" userId="3da22cec-b184-4fe8-a1ab-8b4ba92fd2a4" providerId="ADAL" clId="{E920D4B1-0ACB-4AA6-B3E5-AF36166F722A}" dt="2022-03-04T19:37:17.985" v="56" actId="47"/>
        <pc:sldMkLst>
          <pc:docMk/>
          <pc:sldMk cId="145018733" sldId="273"/>
        </pc:sldMkLst>
      </pc:sldChg>
      <pc:sldChg chg="add">
        <pc:chgData name="Cox, Ashlie - Division of School and Program Improvement" userId="3da22cec-b184-4fe8-a1ab-8b4ba92fd2a4" providerId="ADAL" clId="{E920D4B1-0ACB-4AA6-B3E5-AF36166F722A}" dt="2022-03-04T19:37:32.988" v="96"/>
        <pc:sldMkLst>
          <pc:docMk/>
          <pc:sldMk cId="3859197835" sldId="273"/>
        </pc:sldMkLst>
      </pc:sldChg>
      <pc:sldChg chg="add del">
        <pc:chgData name="Cox, Ashlie - Division of School and Program Improvement" userId="3da22cec-b184-4fe8-a1ab-8b4ba92fd2a4" providerId="ADAL" clId="{E920D4B1-0ACB-4AA6-B3E5-AF36166F722A}" dt="2022-03-04T19:37:18.152" v="57" actId="47"/>
        <pc:sldMkLst>
          <pc:docMk/>
          <pc:sldMk cId="2313427805" sldId="274"/>
        </pc:sldMkLst>
      </pc:sldChg>
      <pc:sldChg chg="modSp add">
        <pc:chgData name="Cox, Ashlie - Division of School and Program Improvement" userId="3da22cec-b184-4fe8-a1ab-8b4ba92fd2a4" providerId="ADAL" clId="{E920D4B1-0ACB-4AA6-B3E5-AF36166F722A}" dt="2022-03-04T19:37:34.142" v="119" actId="27636"/>
        <pc:sldMkLst>
          <pc:docMk/>
          <pc:sldMk cId="3401979121" sldId="274"/>
        </pc:sldMkLst>
        <pc:spChg chg="mod">
          <ac:chgData name="Cox, Ashlie - Division of School and Program Improvement" userId="3da22cec-b184-4fe8-a1ab-8b4ba92fd2a4" providerId="ADAL" clId="{E920D4B1-0ACB-4AA6-B3E5-AF36166F722A}" dt="2022-03-04T19:37:34.142" v="119" actId="27636"/>
          <ac:spMkLst>
            <pc:docMk/>
            <pc:sldMk cId="3401979121" sldId="274"/>
            <ac:spMk id="3" creationId="{7B611A1F-F6EF-4E2B-92AD-81CD41AA2595}"/>
          </ac:spMkLst>
        </pc:spChg>
      </pc:sldChg>
      <pc:sldChg chg="add">
        <pc:chgData name="Cox, Ashlie - Division of School and Program Improvement" userId="3da22cec-b184-4fe8-a1ab-8b4ba92fd2a4" providerId="ADAL" clId="{E920D4B1-0ACB-4AA6-B3E5-AF36166F722A}" dt="2022-03-04T19:37:33.123" v="100"/>
        <pc:sldMkLst>
          <pc:docMk/>
          <pc:sldMk cId="1961711620" sldId="275"/>
        </pc:sldMkLst>
      </pc:sldChg>
      <pc:sldChg chg="add del">
        <pc:chgData name="Cox, Ashlie - Division of School and Program Improvement" userId="3da22cec-b184-4fe8-a1ab-8b4ba92fd2a4" providerId="ADAL" clId="{E920D4B1-0ACB-4AA6-B3E5-AF36166F722A}" dt="2022-03-04T19:37:18.316" v="58" actId="47"/>
        <pc:sldMkLst>
          <pc:docMk/>
          <pc:sldMk cId="2531208948" sldId="275"/>
        </pc:sldMkLst>
      </pc:sldChg>
      <pc:sldChg chg="add">
        <pc:chgData name="Cox, Ashlie - Division of School and Program Improvement" userId="3da22cec-b184-4fe8-a1ab-8b4ba92fd2a4" providerId="ADAL" clId="{E920D4B1-0ACB-4AA6-B3E5-AF36166F722A}" dt="2022-03-04T19:37:33.191" v="102"/>
        <pc:sldMkLst>
          <pc:docMk/>
          <pc:sldMk cId="996443652" sldId="276"/>
        </pc:sldMkLst>
      </pc:sldChg>
      <pc:sldChg chg="add del">
        <pc:chgData name="Cox, Ashlie - Division of School and Program Improvement" userId="3da22cec-b184-4fe8-a1ab-8b4ba92fd2a4" providerId="ADAL" clId="{E920D4B1-0ACB-4AA6-B3E5-AF36166F722A}" dt="2022-03-04T19:37:18.475" v="59" actId="47"/>
        <pc:sldMkLst>
          <pc:docMk/>
          <pc:sldMk cId="3647616590" sldId="276"/>
        </pc:sldMkLst>
      </pc:sldChg>
      <pc:sldChg chg="add del">
        <pc:chgData name="Cox, Ashlie - Division of School and Program Improvement" userId="3da22cec-b184-4fe8-a1ab-8b4ba92fd2a4" providerId="ADAL" clId="{E920D4B1-0ACB-4AA6-B3E5-AF36166F722A}" dt="2022-03-04T19:37:18.652" v="60" actId="47"/>
        <pc:sldMkLst>
          <pc:docMk/>
          <pc:sldMk cId="1259245653" sldId="277"/>
        </pc:sldMkLst>
      </pc:sldChg>
      <pc:sldChg chg="add">
        <pc:chgData name="Cox, Ashlie - Division of School and Program Improvement" userId="3da22cec-b184-4fe8-a1ab-8b4ba92fd2a4" providerId="ADAL" clId="{E920D4B1-0ACB-4AA6-B3E5-AF36166F722A}" dt="2022-03-04T19:37:33.263" v="104"/>
        <pc:sldMkLst>
          <pc:docMk/>
          <pc:sldMk cId="1384097741" sldId="277"/>
        </pc:sldMkLst>
      </pc:sldChg>
      <pc:sldChg chg="add">
        <pc:chgData name="Cox, Ashlie - Division of School and Program Improvement" userId="3da22cec-b184-4fe8-a1ab-8b4ba92fd2a4" providerId="ADAL" clId="{E920D4B1-0ACB-4AA6-B3E5-AF36166F722A}" dt="2022-03-04T19:37:33.329" v="106"/>
        <pc:sldMkLst>
          <pc:docMk/>
          <pc:sldMk cId="1223808637" sldId="278"/>
        </pc:sldMkLst>
      </pc:sldChg>
      <pc:sldChg chg="add del">
        <pc:chgData name="Cox, Ashlie - Division of School and Program Improvement" userId="3da22cec-b184-4fe8-a1ab-8b4ba92fd2a4" providerId="ADAL" clId="{E920D4B1-0ACB-4AA6-B3E5-AF36166F722A}" dt="2022-03-04T19:37:18.816" v="61" actId="47"/>
        <pc:sldMkLst>
          <pc:docMk/>
          <pc:sldMk cId="1382873219" sldId="278"/>
        </pc:sldMkLst>
      </pc:sldChg>
      <pc:sldChg chg="modSp add">
        <pc:chgData name="Cox, Ashlie - Division of School and Program Improvement" userId="3da22cec-b184-4fe8-a1ab-8b4ba92fd2a4" providerId="ADAL" clId="{E920D4B1-0ACB-4AA6-B3E5-AF36166F722A}" dt="2022-03-04T19:39:07.989" v="136" actId="1076"/>
        <pc:sldMkLst>
          <pc:docMk/>
          <pc:sldMk cId="1259245653" sldId="279"/>
        </pc:sldMkLst>
        <pc:picChg chg="mod">
          <ac:chgData name="Cox, Ashlie - Division of School and Program Improvement" userId="3da22cec-b184-4fe8-a1ab-8b4ba92fd2a4" providerId="ADAL" clId="{E920D4B1-0ACB-4AA6-B3E5-AF36166F722A}" dt="2022-03-04T19:39:07.989" v="136" actId="1076"/>
          <ac:picMkLst>
            <pc:docMk/>
            <pc:sldMk cId="1259245653" sldId="279"/>
            <ac:picMk id="7" creationId="{00000000-0000-0000-0000-000000000000}"/>
          </ac:picMkLst>
        </pc:picChg>
      </pc:sldChg>
      <pc:sldChg chg="add del">
        <pc:chgData name="Cox, Ashlie - Division of School and Program Improvement" userId="3da22cec-b184-4fe8-a1ab-8b4ba92fd2a4" providerId="ADAL" clId="{E920D4B1-0ACB-4AA6-B3E5-AF36166F722A}" dt="2022-03-04T19:37:18.998" v="62" actId="47"/>
        <pc:sldMkLst>
          <pc:docMk/>
          <pc:sldMk cId="3859197835" sldId="279"/>
        </pc:sldMkLst>
      </pc:sldChg>
      <pc:sldChg chg="modSp add">
        <pc:chgData name="Cox, Ashlie - Division of School and Program Improvement" userId="3da22cec-b184-4fe8-a1ab-8b4ba92fd2a4" providerId="ADAL" clId="{E920D4B1-0ACB-4AA6-B3E5-AF36166F722A}" dt="2022-03-04T19:39:45.603" v="145" actId="1076"/>
        <pc:sldMkLst>
          <pc:docMk/>
          <pc:sldMk cId="1382873219" sldId="280"/>
        </pc:sldMkLst>
        <pc:spChg chg="mod">
          <ac:chgData name="Cox, Ashlie - Division of School and Program Improvement" userId="3da22cec-b184-4fe8-a1ab-8b4ba92fd2a4" providerId="ADAL" clId="{E920D4B1-0ACB-4AA6-B3E5-AF36166F722A}" dt="2022-03-04T19:39:18.037" v="139" actId="14100"/>
          <ac:spMkLst>
            <pc:docMk/>
            <pc:sldMk cId="1382873219" sldId="280"/>
            <ac:spMk id="2" creationId="{EF6B8067-6301-4BAD-AA4A-64F9EE784722}"/>
          </ac:spMkLst>
        </pc:spChg>
        <pc:spChg chg="mod">
          <ac:chgData name="Cox, Ashlie - Division of School and Program Improvement" userId="3da22cec-b184-4fe8-a1ab-8b4ba92fd2a4" providerId="ADAL" clId="{E920D4B1-0ACB-4AA6-B3E5-AF36166F722A}" dt="2022-03-04T19:39:37.479" v="143" actId="255"/>
          <ac:spMkLst>
            <pc:docMk/>
            <pc:sldMk cId="1382873219" sldId="280"/>
            <ac:spMk id="3" creationId="{110FEED6-D560-48EC-B8DF-369ACF0FA8DD}"/>
          </ac:spMkLst>
        </pc:spChg>
        <pc:spChg chg="mod">
          <ac:chgData name="Cox, Ashlie - Division of School and Program Improvement" userId="3da22cec-b184-4fe8-a1ab-8b4ba92fd2a4" providerId="ADAL" clId="{E920D4B1-0ACB-4AA6-B3E5-AF36166F722A}" dt="2022-03-04T19:39:42.527" v="144" actId="1076"/>
          <ac:spMkLst>
            <pc:docMk/>
            <pc:sldMk cId="1382873219" sldId="280"/>
            <ac:spMk id="5" creationId="{39EC36B1-3BC4-4C3A-B3DE-396FF7B684D5}"/>
          </ac:spMkLst>
        </pc:spChg>
        <pc:picChg chg="mod">
          <ac:chgData name="Cox, Ashlie - Division of School and Program Improvement" userId="3da22cec-b184-4fe8-a1ab-8b4ba92fd2a4" providerId="ADAL" clId="{E920D4B1-0ACB-4AA6-B3E5-AF36166F722A}" dt="2022-03-04T19:39:45.603" v="145" actId="1076"/>
          <ac:picMkLst>
            <pc:docMk/>
            <pc:sldMk cId="1382873219" sldId="280"/>
            <ac:picMk id="7" creationId="{D9575ED2-B10F-4493-ACF6-2B0B28012A9E}"/>
          </ac:picMkLst>
        </pc:picChg>
      </pc:sldChg>
      <pc:sldChg chg="add del">
        <pc:chgData name="Cox, Ashlie - Division of School and Program Improvement" userId="3da22cec-b184-4fe8-a1ab-8b4ba92fd2a4" providerId="ADAL" clId="{E920D4B1-0ACB-4AA6-B3E5-AF36166F722A}" dt="2022-03-04T19:37:19.176" v="63" actId="47"/>
        <pc:sldMkLst>
          <pc:docMk/>
          <pc:sldMk cId="2629021889" sldId="280"/>
        </pc:sldMkLst>
      </pc:sldChg>
      <pc:sldChg chg="add ord">
        <pc:chgData name="Cox, Ashlie - Division of School and Program Improvement" userId="3da22cec-b184-4fe8-a1ab-8b4ba92fd2a4" providerId="ADAL" clId="{E920D4B1-0ACB-4AA6-B3E5-AF36166F722A}" dt="2022-03-04T19:40:15.861" v="149"/>
        <pc:sldMkLst>
          <pc:docMk/>
          <pc:sldMk cId="1415719061" sldId="281"/>
        </pc:sldMkLst>
      </pc:sldChg>
      <pc:sldChg chg="add del">
        <pc:chgData name="Cox, Ashlie - Division of School and Program Improvement" userId="3da22cec-b184-4fe8-a1ab-8b4ba92fd2a4" providerId="ADAL" clId="{E920D4B1-0ACB-4AA6-B3E5-AF36166F722A}" dt="2022-03-04T19:37:19.363" v="64" actId="47"/>
        <pc:sldMkLst>
          <pc:docMk/>
          <pc:sldMk cId="1961711620" sldId="281"/>
        </pc:sldMkLst>
      </pc:sldChg>
      <pc:sldChg chg="add ord">
        <pc:chgData name="Cox, Ashlie - Division of School and Program Improvement" userId="3da22cec-b184-4fe8-a1ab-8b4ba92fd2a4" providerId="ADAL" clId="{E920D4B1-0ACB-4AA6-B3E5-AF36166F722A}" dt="2022-03-04T19:40:02.216" v="146"/>
        <pc:sldMkLst>
          <pc:docMk/>
          <pc:sldMk cId="1893606390" sldId="282"/>
        </pc:sldMkLst>
      </pc:sldChg>
      <pc:sldChg chg="add del">
        <pc:chgData name="Cox, Ashlie - Division of School and Program Improvement" userId="3da22cec-b184-4fe8-a1ab-8b4ba92fd2a4" providerId="ADAL" clId="{E920D4B1-0ACB-4AA6-B3E5-AF36166F722A}" dt="2022-03-04T19:37:19.546" v="65" actId="47"/>
        <pc:sldMkLst>
          <pc:docMk/>
          <pc:sldMk cId="3577963078" sldId="282"/>
        </pc:sldMkLst>
      </pc:sldChg>
      <pc:sldChg chg="add del">
        <pc:chgData name="Cox, Ashlie - Division of School and Program Improvement" userId="3da22cec-b184-4fe8-a1ab-8b4ba92fd2a4" providerId="ADAL" clId="{E920D4B1-0ACB-4AA6-B3E5-AF36166F722A}" dt="2022-03-04T19:37:20.206" v="66" actId="47"/>
        <pc:sldMkLst>
          <pc:docMk/>
          <pc:sldMk cId="3344258205" sldId="283"/>
        </pc:sldMkLst>
      </pc:sldChg>
      <pc:sldChg chg="add del">
        <pc:chgData name="Cox, Ashlie - Division of School and Program Improvement" userId="3da22cec-b184-4fe8-a1ab-8b4ba92fd2a4" providerId="ADAL" clId="{E920D4B1-0ACB-4AA6-B3E5-AF36166F722A}" dt="2022-03-04T19:37:20.562" v="67" actId="47"/>
        <pc:sldMkLst>
          <pc:docMk/>
          <pc:sldMk cId="3401979121" sldId="284"/>
        </pc:sldMkLst>
      </pc:sldChg>
      <pc:sldMasterChg chg="add del addSldLayout delSldLayout">
        <pc:chgData name="Cox, Ashlie - Division of School and Program Improvement" userId="3da22cec-b184-4fe8-a1ab-8b4ba92fd2a4" providerId="ADAL" clId="{E920D4B1-0ACB-4AA6-B3E5-AF36166F722A}" dt="2022-03-04T19:37:21.167" v="68" actId="47"/>
        <pc:sldMasterMkLst>
          <pc:docMk/>
          <pc:sldMasterMk cId="2214961074" sldId="2147483660"/>
        </pc:sldMasterMkLst>
        <pc:sldLayoutChg chg="add del">
          <pc:chgData name="Cox, Ashlie - Division of School and Program Improvement" userId="3da22cec-b184-4fe8-a1ab-8b4ba92fd2a4" providerId="ADAL" clId="{E920D4B1-0ACB-4AA6-B3E5-AF36166F722A}" dt="2022-03-04T19:37:21.167" v="68" actId="47"/>
          <pc:sldLayoutMkLst>
            <pc:docMk/>
            <pc:sldMasterMk cId="2214961074" sldId="2147483660"/>
            <pc:sldLayoutMk cId="317882320" sldId="2147483661"/>
          </pc:sldLayoutMkLst>
        </pc:sldLayoutChg>
        <pc:sldLayoutChg chg="add del">
          <pc:chgData name="Cox, Ashlie - Division of School and Program Improvement" userId="3da22cec-b184-4fe8-a1ab-8b4ba92fd2a4" providerId="ADAL" clId="{E920D4B1-0ACB-4AA6-B3E5-AF36166F722A}" dt="2022-03-04T19:37:21.167" v="68" actId="47"/>
          <pc:sldLayoutMkLst>
            <pc:docMk/>
            <pc:sldMasterMk cId="2214961074" sldId="2147483660"/>
            <pc:sldLayoutMk cId="3592527385" sldId="2147483662"/>
          </pc:sldLayoutMkLst>
        </pc:sldLayoutChg>
        <pc:sldLayoutChg chg="add del">
          <pc:chgData name="Cox, Ashlie - Division of School and Program Improvement" userId="3da22cec-b184-4fe8-a1ab-8b4ba92fd2a4" providerId="ADAL" clId="{E920D4B1-0ACB-4AA6-B3E5-AF36166F722A}" dt="2022-03-04T19:37:21.167" v="68" actId="47"/>
          <pc:sldLayoutMkLst>
            <pc:docMk/>
            <pc:sldMasterMk cId="2214961074" sldId="2147483660"/>
            <pc:sldLayoutMk cId="1692806588" sldId="2147483667"/>
          </pc:sldLayoutMkLst>
        </pc:sldLayoutChg>
        <pc:sldLayoutChg chg="add del">
          <pc:chgData name="Cox, Ashlie - Division of School and Program Improvement" userId="3da22cec-b184-4fe8-a1ab-8b4ba92fd2a4" providerId="ADAL" clId="{E920D4B1-0ACB-4AA6-B3E5-AF36166F722A}" dt="2022-03-04T19:37:21.167" v="68" actId="47"/>
          <pc:sldLayoutMkLst>
            <pc:docMk/>
            <pc:sldMasterMk cId="2214961074" sldId="2147483660"/>
            <pc:sldLayoutMk cId="3289706518" sldId="2147483679"/>
          </pc:sldLayoutMkLst>
        </pc:sldLayoutChg>
        <pc:sldLayoutChg chg="add del">
          <pc:chgData name="Cox, Ashlie - Division of School and Program Improvement" userId="3da22cec-b184-4fe8-a1ab-8b4ba92fd2a4" providerId="ADAL" clId="{E920D4B1-0ACB-4AA6-B3E5-AF36166F722A}" dt="2022-03-04T19:37:21.167" v="68" actId="47"/>
          <pc:sldLayoutMkLst>
            <pc:docMk/>
            <pc:sldMasterMk cId="2214961074" sldId="2147483660"/>
            <pc:sldLayoutMk cId="365535232" sldId="2147483680"/>
          </pc:sldLayoutMkLst>
        </pc:sldLayoutChg>
      </pc:sldMasterChg>
      <pc:sldMasterChg chg="add del addSldLayout delSldLayout">
        <pc:chgData name="Cox, Ashlie - Division of School and Program Improvement" userId="3da22cec-b184-4fe8-a1ab-8b4ba92fd2a4" providerId="ADAL" clId="{E920D4B1-0ACB-4AA6-B3E5-AF36166F722A}" dt="2022-03-04T19:37:15.933" v="47" actId="47"/>
        <pc:sldMasterMkLst>
          <pc:docMk/>
          <pc:sldMasterMk cId="4113510105" sldId="2147483722"/>
        </pc:sldMasterMkLst>
        <pc:sldLayoutChg chg="add del">
          <pc:chgData name="Cox, Ashlie - Division of School and Program Improvement" userId="3da22cec-b184-4fe8-a1ab-8b4ba92fd2a4" providerId="ADAL" clId="{E920D4B1-0ACB-4AA6-B3E5-AF36166F722A}" dt="2022-03-04T19:37:15.933" v="47" actId="47"/>
          <pc:sldLayoutMkLst>
            <pc:docMk/>
            <pc:sldMasterMk cId="4113510105" sldId="2147483722"/>
            <pc:sldLayoutMk cId="543101969" sldId="2147483726"/>
          </pc:sldLayoutMkLst>
        </pc:sldLayoutChg>
      </pc:sldMasterChg>
      <pc:sldMasterChg chg="addSldLayout modSldLayout">
        <pc:chgData name="Cox, Ashlie - Division of School and Program Improvement" userId="3da22cec-b184-4fe8-a1ab-8b4ba92fd2a4" providerId="ADAL" clId="{E920D4B1-0ACB-4AA6-B3E5-AF36166F722A}" dt="2022-03-04T19:37:33.475" v="109" actId="27028"/>
        <pc:sldMasterMkLst>
          <pc:docMk/>
          <pc:sldMasterMk cId="826612872" sldId="2147483740"/>
        </pc:sldMasterMkLst>
        <pc:sldLayoutChg chg="replId">
          <pc:chgData name="Cox, Ashlie - Division of School and Program Improvement" userId="3da22cec-b184-4fe8-a1ab-8b4ba92fd2a4" providerId="ADAL" clId="{E920D4B1-0ACB-4AA6-B3E5-AF36166F722A}" dt="2022-03-04T19:36:51.550" v="22" actId="27028"/>
          <pc:sldLayoutMkLst>
            <pc:docMk/>
            <pc:sldMasterMk cId="826612872" sldId="2147483740"/>
            <pc:sldLayoutMk cId="4181211250" sldId="2147483746"/>
          </pc:sldLayoutMkLst>
        </pc:sldLayoutChg>
        <pc:sldLayoutChg chg="add">
          <pc:chgData name="Cox, Ashlie - Division of School and Program Improvement" userId="3da22cec-b184-4fe8-a1ab-8b4ba92fd2a4" providerId="ADAL" clId="{E920D4B1-0ACB-4AA6-B3E5-AF36166F722A}" dt="2022-03-04T19:37:32.147" v="73" actId="27028"/>
          <pc:sldLayoutMkLst>
            <pc:docMk/>
            <pc:sldMasterMk cId="826612872" sldId="2147483740"/>
            <pc:sldLayoutMk cId="372687611" sldId="2147483747"/>
          </pc:sldLayoutMkLst>
        </pc:sldLayoutChg>
        <pc:sldLayoutChg chg="add">
          <pc:chgData name="Cox, Ashlie - Division of School and Program Improvement" userId="3da22cec-b184-4fe8-a1ab-8b4ba92fd2a4" providerId="ADAL" clId="{E920D4B1-0ACB-4AA6-B3E5-AF36166F722A}" dt="2022-03-04T19:37:32.265" v="77" actId="27028"/>
          <pc:sldLayoutMkLst>
            <pc:docMk/>
            <pc:sldMasterMk cId="826612872" sldId="2147483740"/>
            <pc:sldLayoutMk cId="1649766361" sldId="2147483748"/>
          </pc:sldLayoutMkLst>
        </pc:sldLayoutChg>
        <pc:sldLayoutChg chg="add">
          <pc:chgData name="Cox, Ashlie - Division of School and Program Improvement" userId="3da22cec-b184-4fe8-a1ab-8b4ba92fd2a4" providerId="ADAL" clId="{E920D4B1-0ACB-4AA6-B3E5-AF36166F722A}" dt="2022-03-04T19:37:33.475" v="109" actId="27028"/>
          <pc:sldLayoutMkLst>
            <pc:docMk/>
            <pc:sldMasterMk cId="826612872" sldId="2147483740"/>
            <pc:sldLayoutMk cId="2732275299" sldId="2147483749"/>
          </pc:sldLayoutMkLst>
        </pc:sldLayoutChg>
      </pc:sldMasterChg>
    </pc:docChg>
  </pc:docChgLst>
  <pc:docChgLst>
    <pc:chgData name="Stein, Natasha - Division of School and Program Improvement" userId="S::natasha.stein@education.ky.gov::5857d051-5ca9-42f5-ba78-9a5b8ac006e5" providerId="AD" clId="Web-{E8D6CD77-BD04-7A55-2553-7536CB18C15A}"/>
    <pc:docChg chg="">
      <pc:chgData name="Stein, Natasha - Division of School and Program Improvement" userId="S::natasha.stein@education.ky.gov::5857d051-5ca9-42f5-ba78-9a5b8ac006e5" providerId="AD" clId="Web-{E8D6CD77-BD04-7A55-2553-7536CB18C15A}" dt="2024-03-15T18:07:22.723" v="0"/>
      <pc:docMkLst>
        <pc:docMk/>
      </pc:docMkLst>
      <pc:sldChg chg="delCm">
        <pc:chgData name="Stein, Natasha - Division of School and Program Improvement" userId="S::natasha.stein@education.ky.gov::5857d051-5ca9-42f5-ba78-9a5b8ac006e5" providerId="AD" clId="Web-{E8D6CD77-BD04-7A55-2553-7536CB18C15A}" dt="2024-03-15T18:07:22.723" v="0"/>
        <pc:sldMkLst>
          <pc:docMk/>
          <pc:sldMk cId="1382873219" sldId="280"/>
        </pc:sldMkLst>
        <pc:extLst>
          <p:ext xmlns:p="http://schemas.openxmlformats.org/presentationml/2006/main" uri="{D6D511B9-2390-475A-947B-AFAB55BFBCF1}">
            <pc226:cmChg xmlns:pc226="http://schemas.microsoft.com/office/powerpoint/2022/06/main/command" chg="del">
              <pc226:chgData name="Stein, Natasha - Division of School and Program Improvement" userId="S::natasha.stein@education.ky.gov::5857d051-5ca9-42f5-ba78-9a5b8ac006e5" providerId="AD" clId="Web-{E8D6CD77-BD04-7A55-2553-7536CB18C15A}" dt="2024-03-15T18:07:22.723" v="0"/>
              <pc2:cmMkLst xmlns:pc2="http://schemas.microsoft.com/office/powerpoint/2019/9/main/command">
                <pc:docMk/>
                <pc:sldMk cId="1382873219" sldId="280"/>
                <pc2:cmMk id="{9B18A4CE-DB1C-408C-B32C-54979545163D}"/>
              </pc2:cmMkLst>
            </pc226:cmChg>
          </p:ext>
        </pc:extLst>
      </pc:sldChg>
    </pc:docChg>
  </pc:docChgLst>
  <pc:docChgLst>
    <pc:chgData name="Morales, Mia - Division of School and Program Improvement" userId="dd8bf0d1-15b0-4afb-9604-13c935911070" providerId="ADAL" clId="{B61AEF7B-E6AE-4542-A856-5B8ACA1C77D6}"/>
    <pc:docChg chg="undo redo custSel modSld">
      <pc:chgData name="Morales, Mia - Division of School and Program Improvement" userId="dd8bf0d1-15b0-4afb-9604-13c935911070" providerId="ADAL" clId="{B61AEF7B-E6AE-4542-A856-5B8ACA1C77D6}" dt="2023-03-02T19:54:56.234" v="50" actId="1076"/>
      <pc:docMkLst>
        <pc:docMk/>
      </pc:docMkLst>
      <pc:sldChg chg="addSp delSp modSp mod addCm modCm">
        <pc:chgData name="Morales, Mia - Division of School and Program Improvement" userId="dd8bf0d1-15b0-4afb-9604-13c935911070" providerId="ADAL" clId="{B61AEF7B-E6AE-4542-A856-5B8ACA1C77D6}" dt="2023-03-02T19:45:41.537" v="42" actId="11"/>
        <pc:sldMkLst>
          <pc:docMk/>
          <pc:sldMk cId="2721025450" sldId="267"/>
        </pc:sldMkLst>
        <pc:spChg chg="mod">
          <ac:chgData name="Morales, Mia - Division of School and Program Improvement" userId="dd8bf0d1-15b0-4afb-9604-13c935911070" providerId="ADAL" clId="{B61AEF7B-E6AE-4542-A856-5B8ACA1C77D6}" dt="2023-03-02T19:45:41.537" v="42" actId="11"/>
          <ac:spMkLst>
            <pc:docMk/>
            <pc:sldMk cId="2721025450" sldId="267"/>
            <ac:spMk id="3" creationId="{EEBAED90-4B91-4AA5-B610-6BBA95684C73}"/>
          </ac:spMkLst>
        </pc:spChg>
        <pc:picChg chg="add del">
          <ac:chgData name="Morales, Mia - Division of School and Program Improvement" userId="dd8bf0d1-15b0-4afb-9604-13c935911070" providerId="ADAL" clId="{B61AEF7B-E6AE-4542-A856-5B8ACA1C77D6}" dt="2023-03-02T19:43:10.778" v="17" actId="478"/>
          <ac:picMkLst>
            <pc:docMk/>
            <pc:sldMk cId="2721025450" sldId="267"/>
            <ac:picMk id="6" creationId="{6D70A07E-C306-C645-EDAF-8D9C4A57360F}"/>
          </ac:picMkLst>
        </pc:picChg>
      </pc:sldChg>
      <pc:sldChg chg="modSp mod">
        <pc:chgData name="Morales, Mia - Division of School and Program Improvement" userId="dd8bf0d1-15b0-4afb-9604-13c935911070" providerId="ADAL" clId="{B61AEF7B-E6AE-4542-A856-5B8ACA1C77D6}" dt="2023-03-02T19:54:47.916" v="48" actId="1076"/>
        <pc:sldMkLst>
          <pc:docMk/>
          <pc:sldMk cId="996443652" sldId="276"/>
        </pc:sldMkLst>
        <pc:spChg chg="mod">
          <ac:chgData name="Morales, Mia - Division of School and Program Improvement" userId="dd8bf0d1-15b0-4afb-9604-13c935911070" providerId="ADAL" clId="{B61AEF7B-E6AE-4542-A856-5B8ACA1C77D6}" dt="2023-03-02T19:54:47.916" v="48" actId="1076"/>
          <ac:spMkLst>
            <pc:docMk/>
            <pc:sldMk cId="996443652" sldId="276"/>
            <ac:spMk id="7" creationId="{00000000-0000-0000-0000-000000000000}"/>
          </ac:spMkLst>
        </pc:spChg>
      </pc:sldChg>
      <pc:sldChg chg="modSp mod">
        <pc:chgData name="Morales, Mia - Division of School and Program Improvement" userId="dd8bf0d1-15b0-4afb-9604-13c935911070" providerId="ADAL" clId="{B61AEF7B-E6AE-4542-A856-5B8ACA1C77D6}" dt="2023-03-02T19:54:56.234" v="50" actId="1076"/>
        <pc:sldMkLst>
          <pc:docMk/>
          <pc:sldMk cId="1384097741" sldId="277"/>
        </pc:sldMkLst>
        <pc:spChg chg="mod">
          <ac:chgData name="Morales, Mia - Division of School and Program Improvement" userId="dd8bf0d1-15b0-4afb-9604-13c935911070" providerId="ADAL" clId="{B61AEF7B-E6AE-4542-A856-5B8ACA1C77D6}" dt="2023-03-02T19:54:56.234" v="50" actId="1076"/>
          <ac:spMkLst>
            <pc:docMk/>
            <pc:sldMk cId="1384097741" sldId="277"/>
            <ac:spMk id="7" creationId="{00000000-0000-0000-0000-000000000000}"/>
          </ac:spMkLst>
        </pc:spChg>
      </pc:sldChg>
      <pc:sldChg chg="modSp mod">
        <pc:chgData name="Morales, Mia - Division of School and Program Improvement" userId="dd8bf0d1-15b0-4afb-9604-13c935911070" providerId="ADAL" clId="{B61AEF7B-E6AE-4542-A856-5B8ACA1C77D6}" dt="2023-03-02T19:54:32.794" v="44" actId="122"/>
        <pc:sldMkLst>
          <pc:docMk/>
          <pc:sldMk cId="1223808637" sldId="278"/>
        </pc:sldMkLst>
        <pc:spChg chg="mod">
          <ac:chgData name="Morales, Mia - Division of School and Program Improvement" userId="dd8bf0d1-15b0-4afb-9604-13c935911070" providerId="ADAL" clId="{B61AEF7B-E6AE-4542-A856-5B8ACA1C77D6}" dt="2023-03-02T19:54:32.794" v="44" actId="122"/>
          <ac:spMkLst>
            <pc:docMk/>
            <pc:sldMk cId="1223808637" sldId="278"/>
            <ac:spMk id="7" creationId="{00000000-0000-0000-0000-000000000000}"/>
          </ac:spMkLst>
        </pc:spChg>
      </pc:sldChg>
    </pc:docChg>
  </pc:docChgLst>
  <pc:docChgLst>
    <pc:chgData name="Stein, Natasha - Division of School and Program Improvement" userId="5857d051-5ca9-42f5-ba78-9a5b8ac006e5" providerId="ADAL" clId="{5CFAB02D-BCAD-4ADB-BDC8-F7729B6FE398}"/>
    <pc:docChg chg="">
      <pc:chgData name="Stein, Natasha - Division of School and Program Improvement" userId="5857d051-5ca9-42f5-ba78-9a5b8ac006e5" providerId="ADAL" clId="{5CFAB02D-BCAD-4ADB-BDC8-F7729B6FE398}" dt="2024-03-08T12:53:05.828" v="0"/>
      <pc:docMkLst>
        <pc:docMk/>
      </pc:docMkLst>
      <pc:sldChg chg="addCm">
        <pc:chgData name="Stein, Natasha - Division of School and Program Improvement" userId="5857d051-5ca9-42f5-ba78-9a5b8ac006e5" providerId="ADAL" clId="{5CFAB02D-BCAD-4ADB-BDC8-F7729B6FE398}" dt="2024-03-08T12:53:05.828" v="0"/>
        <pc:sldMkLst>
          <pc:docMk/>
          <pc:sldMk cId="1382873219" sldId="280"/>
        </pc:sldMkLst>
        <pc:extLst>
          <p:ext xmlns:p="http://schemas.openxmlformats.org/presentationml/2006/main" uri="{D6D511B9-2390-475A-947B-AFAB55BFBCF1}">
            <pc226:cmChg xmlns:pc226="http://schemas.microsoft.com/office/powerpoint/2022/06/main/command" chg="add">
              <pc226:chgData name="Stein, Natasha - Division of School and Program Improvement" userId="5857d051-5ca9-42f5-ba78-9a5b8ac006e5" providerId="ADAL" clId="{5CFAB02D-BCAD-4ADB-BDC8-F7729B6FE398}" dt="2024-03-08T12:53:05.828" v="0"/>
              <pc2:cmMkLst xmlns:pc2="http://schemas.microsoft.com/office/powerpoint/2019/9/main/command">
                <pc:docMk/>
                <pc:sldMk cId="1382873219" sldId="280"/>
                <pc2:cmMk id="{9B18A4CE-DB1C-408C-B32C-54979545163D}"/>
              </pc2:cmMkLst>
            </pc226:cmChg>
          </p:ext>
        </pc:extLst>
      </pc:sldChg>
    </pc:docChg>
  </pc:docChgLst>
  <pc:docChgLst>
    <pc:chgData name="Stein, Natasha - Division of School and Program Improvement" userId="5857d051-5ca9-42f5-ba78-9a5b8ac006e5" providerId="ADAL" clId="{6FE1B5CC-440E-4895-B6E6-358E2CA0096C}"/>
    <pc:docChg chg="custSel modSld">
      <pc:chgData name="Stein, Natasha - Division of School and Program Improvement" userId="5857d051-5ca9-42f5-ba78-9a5b8ac006e5" providerId="ADAL" clId="{6FE1B5CC-440E-4895-B6E6-358E2CA0096C}" dt="2023-04-26T18:48:13.138" v="61" actId="6549"/>
      <pc:docMkLst>
        <pc:docMk/>
      </pc:docMkLst>
      <pc:sldChg chg="modSp mod">
        <pc:chgData name="Stein, Natasha - Division of School and Program Improvement" userId="5857d051-5ca9-42f5-ba78-9a5b8ac006e5" providerId="ADAL" clId="{6FE1B5CC-440E-4895-B6E6-358E2CA0096C}" dt="2023-04-10T17:53:27.053" v="2" actId="2711"/>
        <pc:sldMkLst>
          <pc:docMk/>
          <pc:sldMk cId="1880942918" sldId="263"/>
        </pc:sldMkLst>
        <pc:spChg chg="mod">
          <ac:chgData name="Stein, Natasha - Division of School and Program Improvement" userId="5857d051-5ca9-42f5-ba78-9a5b8ac006e5" providerId="ADAL" clId="{6FE1B5CC-440E-4895-B6E6-358E2CA0096C}" dt="2023-04-10T17:53:20.525" v="1" actId="27636"/>
          <ac:spMkLst>
            <pc:docMk/>
            <pc:sldMk cId="1880942918" sldId="263"/>
            <ac:spMk id="2" creationId="{00000000-0000-0000-0000-000000000000}"/>
          </ac:spMkLst>
        </pc:spChg>
        <pc:spChg chg="mod">
          <ac:chgData name="Stein, Natasha - Division of School and Program Improvement" userId="5857d051-5ca9-42f5-ba78-9a5b8ac006e5" providerId="ADAL" clId="{6FE1B5CC-440E-4895-B6E6-358E2CA0096C}" dt="2023-04-10T17:53:27.053" v="2" actId="2711"/>
          <ac:spMkLst>
            <pc:docMk/>
            <pc:sldMk cId="1880942918" sldId="263"/>
            <ac:spMk id="3" creationId="{00000000-0000-0000-0000-000000000000}"/>
          </ac:spMkLst>
        </pc:spChg>
      </pc:sldChg>
      <pc:sldChg chg="modSp mod">
        <pc:chgData name="Stein, Natasha - Division of School and Program Improvement" userId="5857d051-5ca9-42f5-ba78-9a5b8ac006e5" providerId="ADAL" clId="{6FE1B5CC-440E-4895-B6E6-358E2CA0096C}" dt="2023-04-10T17:54:02.348" v="11" actId="6549"/>
        <pc:sldMkLst>
          <pc:docMk/>
          <pc:sldMk cId="376865597" sldId="264"/>
        </pc:sldMkLst>
        <pc:spChg chg="mod">
          <ac:chgData name="Stein, Natasha - Division of School and Program Improvement" userId="5857d051-5ca9-42f5-ba78-9a5b8ac006e5" providerId="ADAL" clId="{6FE1B5CC-440E-4895-B6E6-358E2CA0096C}" dt="2023-04-10T17:54:02.348" v="11" actId="6549"/>
          <ac:spMkLst>
            <pc:docMk/>
            <pc:sldMk cId="376865597" sldId="264"/>
            <ac:spMk id="4" creationId="{00000000-0000-0000-0000-000000000000}"/>
          </ac:spMkLst>
        </pc:spChg>
        <pc:spChg chg="mod">
          <ac:chgData name="Stein, Natasha - Division of School and Program Improvement" userId="5857d051-5ca9-42f5-ba78-9a5b8ac006e5" providerId="ADAL" clId="{6FE1B5CC-440E-4895-B6E6-358E2CA0096C}" dt="2023-04-10T17:53:56.653" v="10" actId="2711"/>
          <ac:spMkLst>
            <pc:docMk/>
            <pc:sldMk cId="376865597" sldId="264"/>
            <ac:spMk id="5" creationId="{00000000-0000-0000-0000-000000000000}"/>
          </ac:spMkLst>
        </pc:spChg>
        <pc:spChg chg="mod">
          <ac:chgData name="Stein, Natasha - Division of School and Program Improvement" userId="5857d051-5ca9-42f5-ba78-9a5b8ac006e5" providerId="ADAL" clId="{6FE1B5CC-440E-4895-B6E6-358E2CA0096C}" dt="2023-04-10T17:53:47.096" v="9" actId="122"/>
          <ac:spMkLst>
            <pc:docMk/>
            <pc:sldMk cId="376865597" sldId="264"/>
            <ac:spMk id="6" creationId="{00000000-0000-0000-0000-000000000000}"/>
          </ac:spMkLst>
        </pc:spChg>
      </pc:sldChg>
      <pc:sldChg chg="modSp mod">
        <pc:chgData name="Stein, Natasha - Division of School and Program Improvement" userId="5857d051-5ca9-42f5-ba78-9a5b8ac006e5" providerId="ADAL" clId="{6FE1B5CC-440E-4895-B6E6-358E2CA0096C}" dt="2023-04-10T17:55:01.103" v="18" actId="2711"/>
        <pc:sldMkLst>
          <pc:docMk/>
          <pc:sldMk cId="1843650933" sldId="265"/>
        </pc:sldMkLst>
        <pc:spChg chg="mod">
          <ac:chgData name="Stein, Natasha - Division of School and Program Improvement" userId="5857d051-5ca9-42f5-ba78-9a5b8ac006e5" providerId="ADAL" clId="{6FE1B5CC-440E-4895-B6E6-358E2CA0096C}" dt="2023-04-10T17:55:01.103" v="18" actId="2711"/>
          <ac:spMkLst>
            <pc:docMk/>
            <pc:sldMk cId="1843650933" sldId="265"/>
            <ac:spMk id="6" creationId="{D9C4FBDE-0213-4B90-9B45-FA522F26859D}"/>
          </ac:spMkLst>
        </pc:spChg>
        <pc:spChg chg="mod">
          <ac:chgData name="Stein, Natasha - Division of School and Program Improvement" userId="5857d051-5ca9-42f5-ba78-9a5b8ac006e5" providerId="ADAL" clId="{6FE1B5CC-440E-4895-B6E6-358E2CA0096C}" dt="2023-04-10T17:54:54.308" v="17" actId="2711"/>
          <ac:spMkLst>
            <pc:docMk/>
            <pc:sldMk cId="1843650933" sldId="265"/>
            <ac:spMk id="7" creationId="{ACCA1B33-0DF6-4D00-95C0-24FF72BC5FED}"/>
          </ac:spMkLst>
        </pc:spChg>
      </pc:sldChg>
      <pc:sldChg chg="modSp mod">
        <pc:chgData name="Stein, Natasha - Division of School and Program Improvement" userId="5857d051-5ca9-42f5-ba78-9a5b8ac006e5" providerId="ADAL" clId="{6FE1B5CC-440E-4895-B6E6-358E2CA0096C}" dt="2023-04-10T17:55:19.856" v="21" actId="2711"/>
        <pc:sldMkLst>
          <pc:docMk/>
          <pc:sldMk cId="3345550074" sldId="266"/>
        </pc:sldMkLst>
        <pc:spChg chg="mod">
          <ac:chgData name="Stein, Natasha - Division of School and Program Improvement" userId="5857d051-5ca9-42f5-ba78-9a5b8ac006e5" providerId="ADAL" clId="{6FE1B5CC-440E-4895-B6E6-358E2CA0096C}" dt="2023-04-10T17:55:19.856" v="21" actId="2711"/>
          <ac:spMkLst>
            <pc:docMk/>
            <pc:sldMk cId="3345550074" sldId="266"/>
            <ac:spMk id="2" creationId="{E72EFDF9-8850-4CBB-9899-74D2FC4233F5}"/>
          </ac:spMkLst>
        </pc:spChg>
        <pc:spChg chg="mod">
          <ac:chgData name="Stein, Natasha - Division of School and Program Improvement" userId="5857d051-5ca9-42f5-ba78-9a5b8ac006e5" providerId="ADAL" clId="{6FE1B5CC-440E-4895-B6E6-358E2CA0096C}" dt="2023-04-10T17:55:14.037" v="20" actId="12"/>
          <ac:spMkLst>
            <pc:docMk/>
            <pc:sldMk cId="3345550074" sldId="266"/>
            <ac:spMk id="3" creationId="{2F67606D-5B62-473B-9AAF-1B5961B26FA7}"/>
          </ac:spMkLst>
        </pc:spChg>
      </pc:sldChg>
      <pc:sldChg chg="modSp mod delCm">
        <pc:chgData name="Stein, Natasha - Division of School and Program Improvement" userId="5857d051-5ca9-42f5-ba78-9a5b8ac006e5" providerId="ADAL" clId="{6FE1B5CC-440E-4895-B6E6-358E2CA0096C}" dt="2023-04-10T17:55:47.398" v="24" actId="2711"/>
        <pc:sldMkLst>
          <pc:docMk/>
          <pc:sldMk cId="2721025450" sldId="267"/>
        </pc:sldMkLst>
        <pc:spChg chg="mod">
          <ac:chgData name="Stein, Natasha - Division of School and Program Improvement" userId="5857d051-5ca9-42f5-ba78-9a5b8ac006e5" providerId="ADAL" clId="{6FE1B5CC-440E-4895-B6E6-358E2CA0096C}" dt="2023-04-10T17:55:47.398" v="24" actId="2711"/>
          <ac:spMkLst>
            <pc:docMk/>
            <pc:sldMk cId="2721025450" sldId="267"/>
            <ac:spMk id="2" creationId="{F9E80575-8122-4665-9F0D-409C679698B7}"/>
          </ac:spMkLst>
        </pc:spChg>
        <pc:spChg chg="mod">
          <ac:chgData name="Stein, Natasha - Division of School and Program Improvement" userId="5857d051-5ca9-42f5-ba78-9a5b8ac006e5" providerId="ADAL" clId="{6FE1B5CC-440E-4895-B6E6-358E2CA0096C}" dt="2023-04-10T17:55:41.680" v="23" actId="2711"/>
          <ac:spMkLst>
            <pc:docMk/>
            <pc:sldMk cId="2721025450" sldId="267"/>
            <ac:spMk id="3" creationId="{EEBAED90-4B91-4AA5-B610-6BBA95684C73}"/>
          </ac:spMkLst>
        </pc:spChg>
      </pc:sldChg>
      <pc:sldChg chg="modSp mod">
        <pc:chgData name="Stein, Natasha - Division of School and Program Improvement" userId="5857d051-5ca9-42f5-ba78-9a5b8ac006e5" providerId="ADAL" clId="{6FE1B5CC-440E-4895-B6E6-358E2CA0096C}" dt="2023-04-10T17:56:13.024" v="27" actId="2711"/>
        <pc:sldMkLst>
          <pc:docMk/>
          <pc:sldMk cId="2629021889" sldId="270"/>
        </pc:sldMkLst>
        <pc:spChg chg="mod">
          <ac:chgData name="Stein, Natasha - Division of School and Program Improvement" userId="5857d051-5ca9-42f5-ba78-9a5b8ac006e5" providerId="ADAL" clId="{6FE1B5CC-440E-4895-B6E6-358E2CA0096C}" dt="2023-04-10T17:56:05.209" v="26" actId="2711"/>
          <ac:spMkLst>
            <pc:docMk/>
            <pc:sldMk cId="2629021889" sldId="270"/>
            <ac:spMk id="5" creationId="{01564AEA-AE28-490A-8703-140190173BC7}"/>
          </ac:spMkLst>
        </pc:spChg>
        <pc:spChg chg="mod">
          <ac:chgData name="Stein, Natasha - Division of School and Program Improvement" userId="5857d051-5ca9-42f5-ba78-9a5b8ac006e5" providerId="ADAL" clId="{6FE1B5CC-440E-4895-B6E6-358E2CA0096C}" dt="2023-04-10T17:56:13.024" v="27" actId="2711"/>
          <ac:spMkLst>
            <pc:docMk/>
            <pc:sldMk cId="2629021889" sldId="270"/>
            <ac:spMk id="6" creationId="{147D0C89-61AB-42CD-98E1-F96E694268D4}"/>
          </ac:spMkLst>
        </pc:spChg>
      </pc:sldChg>
      <pc:sldChg chg="modSp mod">
        <pc:chgData name="Stein, Natasha - Division of School and Program Improvement" userId="5857d051-5ca9-42f5-ba78-9a5b8ac006e5" providerId="ADAL" clId="{6FE1B5CC-440E-4895-B6E6-358E2CA0096C}" dt="2023-04-10T18:48:53.084" v="60" actId="5793"/>
        <pc:sldMkLst>
          <pc:docMk/>
          <pc:sldMk cId="3344258205" sldId="271"/>
        </pc:sldMkLst>
        <pc:spChg chg="mod">
          <ac:chgData name="Stein, Natasha - Division of School and Program Improvement" userId="5857d051-5ca9-42f5-ba78-9a5b8ac006e5" providerId="ADAL" clId="{6FE1B5CC-440E-4895-B6E6-358E2CA0096C}" dt="2023-04-10T17:56:28.791" v="30" actId="2711"/>
          <ac:spMkLst>
            <pc:docMk/>
            <pc:sldMk cId="3344258205" sldId="271"/>
            <ac:spMk id="2" creationId="{B94570FD-B044-4896-A5CC-45C8D0ECFDD3}"/>
          </ac:spMkLst>
        </pc:spChg>
        <pc:spChg chg="mod">
          <ac:chgData name="Stein, Natasha - Division of School and Program Improvement" userId="5857d051-5ca9-42f5-ba78-9a5b8ac006e5" providerId="ADAL" clId="{6FE1B5CC-440E-4895-B6E6-358E2CA0096C}" dt="2023-04-10T18:48:53.084" v="60" actId="5793"/>
          <ac:spMkLst>
            <pc:docMk/>
            <pc:sldMk cId="3344258205" sldId="271"/>
            <ac:spMk id="3" creationId="{7B611A1F-F6EF-4E2B-92AD-81CD41AA2595}"/>
          </ac:spMkLst>
        </pc:spChg>
      </pc:sldChg>
      <pc:sldChg chg="modSp mod">
        <pc:chgData name="Stein, Natasha - Division of School and Program Improvement" userId="5857d051-5ca9-42f5-ba78-9a5b8ac006e5" providerId="ADAL" clId="{6FE1B5CC-440E-4895-B6E6-358E2CA0096C}" dt="2023-04-10T17:57:56.690" v="48" actId="5793"/>
        <pc:sldMkLst>
          <pc:docMk/>
          <pc:sldMk cId="2531208948" sldId="272"/>
        </pc:sldMkLst>
        <pc:spChg chg="mod">
          <ac:chgData name="Stein, Natasha - Division of School and Program Improvement" userId="5857d051-5ca9-42f5-ba78-9a5b8ac006e5" providerId="ADAL" clId="{6FE1B5CC-440E-4895-B6E6-358E2CA0096C}" dt="2023-04-10T17:56:34.936" v="31" actId="2711"/>
          <ac:spMkLst>
            <pc:docMk/>
            <pc:sldMk cId="2531208948" sldId="272"/>
            <ac:spMk id="2" creationId="{B94570FD-B044-4896-A5CC-45C8D0ECFDD3}"/>
          </ac:spMkLst>
        </pc:spChg>
        <pc:spChg chg="mod">
          <ac:chgData name="Stein, Natasha - Division of School and Program Improvement" userId="5857d051-5ca9-42f5-ba78-9a5b8ac006e5" providerId="ADAL" clId="{6FE1B5CC-440E-4895-B6E6-358E2CA0096C}" dt="2023-04-10T17:57:56.690" v="48" actId="5793"/>
          <ac:spMkLst>
            <pc:docMk/>
            <pc:sldMk cId="2531208948" sldId="272"/>
            <ac:spMk id="3" creationId="{7B611A1F-F6EF-4E2B-92AD-81CD41AA2595}"/>
          </ac:spMkLst>
        </pc:spChg>
      </pc:sldChg>
      <pc:sldChg chg="modSp mod">
        <pc:chgData name="Stein, Natasha - Division of School and Program Improvement" userId="5857d051-5ca9-42f5-ba78-9a5b8ac006e5" providerId="ADAL" clId="{6FE1B5CC-440E-4895-B6E6-358E2CA0096C}" dt="2023-04-10T17:57:53.795" v="47" actId="5793"/>
        <pc:sldMkLst>
          <pc:docMk/>
          <pc:sldMk cId="3859197835" sldId="273"/>
        </pc:sldMkLst>
        <pc:spChg chg="mod">
          <ac:chgData name="Stein, Natasha - Division of School and Program Improvement" userId="5857d051-5ca9-42f5-ba78-9a5b8ac006e5" providerId="ADAL" clId="{6FE1B5CC-440E-4895-B6E6-358E2CA0096C}" dt="2023-04-10T17:57:04.929" v="36" actId="2711"/>
          <ac:spMkLst>
            <pc:docMk/>
            <pc:sldMk cId="3859197835" sldId="273"/>
            <ac:spMk id="2" creationId="{B94570FD-B044-4896-A5CC-45C8D0ECFDD3}"/>
          </ac:spMkLst>
        </pc:spChg>
        <pc:spChg chg="mod">
          <ac:chgData name="Stein, Natasha - Division of School and Program Improvement" userId="5857d051-5ca9-42f5-ba78-9a5b8ac006e5" providerId="ADAL" clId="{6FE1B5CC-440E-4895-B6E6-358E2CA0096C}" dt="2023-04-10T17:57:53.795" v="47" actId="5793"/>
          <ac:spMkLst>
            <pc:docMk/>
            <pc:sldMk cId="3859197835" sldId="273"/>
            <ac:spMk id="3" creationId="{7B611A1F-F6EF-4E2B-92AD-81CD41AA2595}"/>
          </ac:spMkLst>
        </pc:spChg>
      </pc:sldChg>
      <pc:sldChg chg="modSp mod">
        <pc:chgData name="Stein, Natasha - Division of School and Program Improvement" userId="5857d051-5ca9-42f5-ba78-9a5b8ac006e5" providerId="ADAL" clId="{6FE1B5CC-440E-4895-B6E6-358E2CA0096C}" dt="2023-04-10T17:57:51.556" v="46" actId="5793"/>
        <pc:sldMkLst>
          <pc:docMk/>
          <pc:sldMk cId="3401979121" sldId="274"/>
        </pc:sldMkLst>
        <pc:spChg chg="mod">
          <ac:chgData name="Stein, Natasha - Division of School and Program Improvement" userId="5857d051-5ca9-42f5-ba78-9a5b8ac006e5" providerId="ADAL" clId="{6FE1B5CC-440E-4895-B6E6-358E2CA0096C}" dt="2023-04-10T17:57:28.937" v="40" actId="2711"/>
          <ac:spMkLst>
            <pc:docMk/>
            <pc:sldMk cId="3401979121" sldId="274"/>
            <ac:spMk id="2" creationId="{B94570FD-B044-4896-A5CC-45C8D0ECFDD3}"/>
          </ac:spMkLst>
        </pc:spChg>
        <pc:spChg chg="mod">
          <ac:chgData name="Stein, Natasha - Division of School and Program Improvement" userId="5857d051-5ca9-42f5-ba78-9a5b8ac006e5" providerId="ADAL" clId="{6FE1B5CC-440E-4895-B6E6-358E2CA0096C}" dt="2023-04-10T17:57:51.556" v="46" actId="5793"/>
          <ac:spMkLst>
            <pc:docMk/>
            <pc:sldMk cId="3401979121" sldId="274"/>
            <ac:spMk id="3" creationId="{7B611A1F-F6EF-4E2B-92AD-81CD41AA2595}"/>
          </ac:spMkLst>
        </pc:spChg>
      </pc:sldChg>
      <pc:sldChg chg="modSp mod">
        <pc:chgData name="Stein, Natasha - Division of School and Program Improvement" userId="5857d051-5ca9-42f5-ba78-9a5b8ac006e5" providerId="ADAL" clId="{6FE1B5CC-440E-4895-B6E6-358E2CA0096C}" dt="2023-04-10T17:57:49.037" v="45" actId="5793"/>
        <pc:sldMkLst>
          <pc:docMk/>
          <pc:sldMk cId="1961711620" sldId="275"/>
        </pc:sldMkLst>
        <pc:spChg chg="mod">
          <ac:chgData name="Stein, Natasha - Division of School and Program Improvement" userId="5857d051-5ca9-42f5-ba78-9a5b8ac006e5" providerId="ADAL" clId="{6FE1B5CC-440E-4895-B6E6-358E2CA0096C}" dt="2023-04-10T17:57:46.921" v="44" actId="2711"/>
          <ac:spMkLst>
            <pc:docMk/>
            <pc:sldMk cId="1961711620" sldId="275"/>
            <ac:spMk id="2" creationId="{B94570FD-B044-4896-A5CC-45C8D0ECFDD3}"/>
          </ac:spMkLst>
        </pc:spChg>
        <pc:spChg chg="mod">
          <ac:chgData name="Stein, Natasha - Division of School and Program Improvement" userId="5857d051-5ca9-42f5-ba78-9a5b8ac006e5" providerId="ADAL" clId="{6FE1B5CC-440E-4895-B6E6-358E2CA0096C}" dt="2023-04-10T17:57:49.037" v="45" actId="5793"/>
          <ac:spMkLst>
            <pc:docMk/>
            <pc:sldMk cId="1961711620" sldId="275"/>
            <ac:spMk id="3" creationId="{7B611A1F-F6EF-4E2B-92AD-81CD41AA2595}"/>
          </ac:spMkLst>
        </pc:spChg>
      </pc:sldChg>
      <pc:sldChg chg="modSp mod">
        <pc:chgData name="Stein, Natasha - Division of School and Program Improvement" userId="5857d051-5ca9-42f5-ba78-9a5b8ac006e5" providerId="ADAL" clId="{6FE1B5CC-440E-4895-B6E6-358E2CA0096C}" dt="2023-04-10T17:58:09.912" v="50" actId="2711"/>
        <pc:sldMkLst>
          <pc:docMk/>
          <pc:sldMk cId="996443652" sldId="276"/>
        </pc:sldMkLst>
        <pc:spChg chg="mod">
          <ac:chgData name="Stein, Natasha - Division of School and Program Improvement" userId="5857d051-5ca9-42f5-ba78-9a5b8ac006e5" providerId="ADAL" clId="{6FE1B5CC-440E-4895-B6E6-358E2CA0096C}" dt="2023-04-10T17:58:04.953" v="49" actId="2711"/>
          <ac:spMkLst>
            <pc:docMk/>
            <pc:sldMk cId="996443652" sldId="276"/>
            <ac:spMk id="6" creationId="{00000000-0000-0000-0000-000000000000}"/>
          </ac:spMkLst>
        </pc:spChg>
        <pc:spChg chg="mod">
          <ac:chgData name="Stein, Natasha - Division of School and Program Improvement" userId="5857d051-5ca9-42f5-ba78-9a5b8ac006e5" providerId="ADAL" clId="{6FE1B5CC-440E-4895-B6E6-358E2CA0096C}" dt="2023-04-10T17:58:09.912" v="50" actId="2711"/>
          <ac:spMkLst>
            <pc:docMk/>
            <pc:sldMk cId="996443652" sldId="276"/>
            <ac:spMk id="7" creationId="{00000000-0000-0000-0000-000000000000}"/>
          </ac:spMkLst>
        </pc:spChg>
      </pc:sldChg>
      <pc:sldChg chg="modSp mod">
        <pc:chgData name="Stein, Natasha - Division of School and Program Improvement" userId="5857d051-5ca9-42f5-ba78-9a5b8ac006e5" providerId="ADAL" clId="{6FE1B5CC-440E-4895-B6E6-358E2CA0096C}" dt="2023-04-10T17:58:23.481" v="52" actId="2711"/>
        <pc:sldMkLst>
          <pc:docMk/>
          <pc:sldMk cId="1384097741" sldId="277"/>
        </pc:sldMkLst>
        <pc:spChg chg="mod">
          <ac:chgData name="Stein, Natasha - Division of School and Program Improvement" userId="5857d051-5ca9-42f5-ba78-9a5b8ac006e5" providerId="ADAL" clId="{6FE1B5CC-440E-4895-B6E6-358E2CA0096C}" dt="2023-04-10T17:58:16.544" v="51" actId="2711"/>
          <ac:spMkLst>
            <pc:docMk/>
            <pc:sldMk cId="1384097741" sldId="277"/>
            <ac:spMk id="6" creationId="{00000000-0000-0000-0000-000000000000}"/>
          </ac:spMkLst>
        </pc:spChg>
        <pc:spChg chg="mod">
          <ac:chgData name="Stein, Natasha - Division of School and Program Improvement" userId="5857d051-5ca9-42f5-ba78-9a5b8ac006e5" providerId="ADAL" clId="{6FE1B5CC-440E-4895-B6E6-358E2CA0096C}" dt="2023-04-10T17:58:23.481" v="52" actId="2711"/>
          <ac:spMkLst>
            <pc:docMk/>
            <pc:sldMk cId="1384097741" sldId="277"/>
            <ac:spMk id="7" creationId="{00000000-0000-0000-0000-000000000000}"/>
          </ac:spMkLst>
        </pc:spChg>
      </pc:sldChg>
      <pc:sldChg chg="modSp mod">
        <pc:chgData name="Stein, Natasha - Division of School and Program Improvement" userId="5857d051-5ca9-42f5-ba78-9a5b8ac006e5" providerId="ADAL" clId="{6FE1B5CC-440E-4895-B6E6-358E2CA0096C}" dt="2023-04-10T17:58:35.938" v="54" actId="2711"/>
        <pc:sldMkLst>
          <pc:docMk/>
          <pc:sldMk cId="1223808637" sldId="278"/>
        </pc:sldMkLst>
        <pc:spChg chg="mod">
          <ac:chgData name="Stein, Natasha - Division of School and Program Improvement" userId="5857d051-5ca9-42f5-ba78-9a5b8ac006e5" providerId="ADAL" clId="{6FE1B5CC-440E-4895-B6E6-358E2CA0096C}" dt="2023-04-10T17:58:29.538" v="53" actId="2711"/>
          <ac:spMkLst>
            <pc:docMk/>
            <pc:sldMk cId="1223808637" sldId="278"/>
            <ac:spMk id="6" creationId="{00000000-0000-0000-0000-000000000000}"/>
          </ac:spMkLst>
        </pc:spChg>
        <pc:spChg chg="mod">
          <ac:chgData name="Stein, Natasha - Division of School and Program Improvement" userId="5857d051-5ca9-42f5-ba78-9a5b8ac006e5" providerId="ADAL" clId="{6FE1B5CC-440E-4895-B6E6-358E2CA0096C}" dt="2023-04-10T17:58:35.938" v="54" actId="2711"/>
          <ac:spMkLst>
            <pc:docMk/>
            <pc:sldMk cId="1223808637" sldId="278"/>
            <ac:spMk id="7" creationId="{00000000-0000-0000-0000-000000000000}"/>
          </ac:spMkLst>
        </pc:spChg>
      </pc:sldChg>
      <pc:sldChg chg="modSp mod">
        <pc:chgData name="Stein, Natasha - Division of School and Program Improvement" userId="5857d051-5ca9-42f5-ba78-9a5b8ac006e5" providerId="ADAL" clId="{6FE1B5CC-440E-4895-B6E6-358E2CA0096C}" dt="2023-04-10T17:58:48.082" v="55" actId="2711"/>
        <pc:sldMkLst>
          <pc:docMk/>
          <pc:sldMk cId="1259245653" sldId="279"/>
        </pc:sldMkLst>
        <pc:spChg chg="mod">
          <ac:chgData name="Stein, Natasha - Division of School and Program Improvement" userId="5857d051-5ca9-42f5-ba78-9a5b8ac006e5" providerId="ADAL" clId="{6FE1B5CC-440E-4895-B6E6-358E2CA0096C}" dt="2023-04-10T17:58:48.082" v="55" actId="2711"/>
          <ac:spMkLst>
            <pc:docMk/>
            <pc:sldMk cId="1259245653" sldId="279"/>
            <ac:spMk id="2" creationId="{00000000-0000-0000-0000-000000000000}"/>
          </ac:spMkLst>
        </pc:spChg>
      </pc:sldChg>
      <pc:sldChg chg="modSp mod">
        <pc:chgData name="Stein, Natasha - Division of School and Program Improvement" userId="5857d051-5ca9-42f5-ba78-9a5b8ac006e5" providerId="ADAL" clId="{6FE1B5CC-440E-4895-B6E6-358E2CA0096C}" dt="2023-04-26T18:48:13.138" v="61" actId="6549"/>
        <pc:sldMkLst>
          <pc:docMk/>
          <pc:sldMk cId="1382873219" sldId="280"/>
        </pc:sldMkLst>
        <pc:spChg chg="mod">
          <ac:chgData name="Stein, Natasha - Division of School and Program Improvement" userId="5857d051-5ca9-42f5-ba78-9a5b8ac006e5" providerId="ADAL" clId="{6FE1B5CC-440E-4895-B6E6-358E2CA0096C}" dt="2023-04-10T17:59:03.218" v="58" actId="2711"/>
          <ac:spMkLst>
            <pc:docMk/>
            <pc:sldMk cId="1382873219" sldId="280"/>
            <ac:spMk id="2" creationId="{EF6B8067-6301-4BAD-AA4A-64F9EE784722}"/>
          </ac:spMkLst>
        </pc:spChg>
        <pc:spChg chg="mod">
          <ac:chgData name="Stein, Natasha - Division of School and Program Improvement" userId="5857d051-5ca9-42f5-ba78-9a5b8ac006e5" providerId="ADAL" clId="{6FE1B5CC-440E-4895-B6E6-358E2CA0096C}" dt="2023-04-10T17:58:58.314" v="57" actId="12"/>
          <ac:spMkLst>
            <pc:docMk/>
            <pc:sldMk cId="1382873219" sldId="280"/>
            <ac:spMk id="3" creationId="{110FEED6-D560-48EC-B8DF-369ACF0FA8DD}"/>
          </ac:spMkLst>
        </pc:spChg>
        <pc:spChg chg="mod">
          <ac:chgData name="Stein, Natasha - Division of School and Program Improvement" userId="5857d051-5ca9-42f5-ba78-9a5b8ac006e5" providerId="ADAL" clId="{6FE1B5CC-440E-4895-B6E6-358E2CA0096C}" dt="2023-04-26T18:48:13.138" v="61" actId="6549"/>
          <ac:spMkLst>
            <pc:docMk/>
            <pc:sldMk cId="1382873219" sldId="280"/>
            <ac:spMk id="4" creationId="{7FA5D70B-8B6F-4D2B-962F-C67703CE7FC4}"/>
          </ac:spMkLst>
        </pc:spChg>
        <pc:spChg chg="mod">
          <ac:chgData name="Stein, Natasha - Division of School and Program Improvement" userId="5857d051-5ca9-42f5-ba78-9a5b8ac006e5" providerId="ADAL" clId="{6FE1B5CC-440E-4895-B6E6-358E2CA0096C}" dt="2023-04-10T17:59:10.458" v="59" actId="2711"/>
          <ac:spMkLst>
            <pc:docMk/>
            <pc:sldMk cId="1382873219" sldId="280"/>
            <ac:spMk id="5" creationId="{39EC36B1-3BC4-4C3A-B3DE-396FF7B684D5}"/>
          </ac:spMkLst>
        </pc:spChg>
      </pc:sldChg>
      <pc:sldChg chg="modSp mod">
        <pc:chgData name="Stein, Natasha - Division of School and Program Improvement" userId="5857d051-5ca9-42f5-ba78-9a5b8ac006e5" providerId="ADAL" clId="{6FE1B5CC-440E-4895-B6E6-358E2CA0096C}" dt="2023-04-10T17:54:41.892" v="16" actId="2711"/>
        <pc:sldMkLst>
          <pc:docMk/>
          <pc:sldMk cId="1415719061" sldId="281"/>
        </pc:sldMkLst>
        <pc:spChg chg="mod">
          <ac:chgData name="Stein, Natasha - Division of School and Program Improvement" userId="5857d051-5ca9-42f5-ba78-9a5b8ac006e5" providerId="ADAL" clId="{6FE1B5CC-440E-4895-B6E6-358E2CA0096C}" dt="2023-04-10T17:54:41.892" v="16" actId="2711"/>
          <ac:spMkLst>
            <pc:docMk/>
            <pc:sldMk cId="1415719061" sldId="281"/>
            <ac:spMk id="2" creationId="{00000000-0000-0000-0000-000000000000}"/>
          </ac:spMkLst>
        </pc:spChg>
        <pc:spChg chg="mod">
          <ac:chgData name="Stein, Natasha - Division of School and Program Improvement" userId="5857d051-5ca9-42f5-ba78-9a5b8ac006e5" providerId="ADAL" clId="{6FE1B5CC-440E-4895-B6E6-358E2CA0096C}" dt="2023-04-10T17:54:36.664" v="15" actId="2711"/>
          <ac:spMkLst>
            <pc:docMk/>
            <pc:sldMk cId="1415719061" sldId="281"/>
            <ac:spMk id="3" creationId="{00000000-0000-0000-0000-000000000000}"/>
          </ac:spMkLst>
        </pc:spChg>
      </pc:sldChg>
      <pc:sldChg chg="modSp mod">
        <pc:chgData name="Stein, Natasha - Division of School and Program Improvement" userId="5857d051-5ca9-42f5-ba78-9a5b8ac006e5" providerId="ADAL" clId="{6FE1B5CC-440E-4895-B6E6-358E2CA0096C}" dt="2023-04-10T17:54:28.119" v="14" actId="2711"/>
        <pc:sldMkLst>
          <pc:docMk/>
          <pc:sldMk cId="1893606390" sldId="282"/>
        </pc:sldMkLst>
        <pc:spChg chg="mod">
          <ac:chgData name="Stein, Natasha - Division of School and Program Improvement" userId="5857d051-5ca9-42f5-ba78-9a5b8ac006e5" providerId="ADAL" clId="{6FE1B5CC-440E-4895-B6E6-358E2CA0096C}" dt="2023-04-10T17:54:28.119" v="14" actId="2711"/>
          <ac:spMkLst>
            <pc:docMk/>
            <pc:sldMk cId="1893606390" sldId="282"/>
            <ac:spMk id="2" creationId="{00000000-0000-0000-0000-000000000000}"/>
          </ac:spMkLst>
        </pc:spChg>
        <pc:spChg chg="mod">
          <ac:chgData name="Stein, Natasha - Division of School and Program Improvement" userId="5857d051-5ca9-42f5-ba78-9a5b8ac006e5" providerId="ADAL" clId="{6FE1B5CC-440E-4895-B6E6-358E2CA0096C}" dt="2023-04-10T17:54:21.651" v="13" actId="12"/>
          <ac:spMkLst>
            <pc:docMk/>
            <pc:sldMk cId="1893606390" sldId="282"/>
            <ac:spMk id="3" creationId="{00000000-0000-0000-0000-000000000000}"/>
          </ac:spMkLst>
        </pc:spChg>
      </pc:sldChg>
    </pc:docChg>
  </pc:docChgLst>
  <pc:docChgLst>
    <pc:chgData name="Morales, Mia - Division of School and Program Improvement" userId="dd8bf0d1-15b0-4afb-9604-13c935911070" providerId="ADAL" clId="{C827C740-6CED-491D-83C2-7CB71352D376}"/>
    <pc:docChg chg="undo custSel modSld">
      <pc:chgData name="Morales, Mia - Division of School and Program Improvement" userId="dd8bf0d1-15b0-4afb-9604-13c935911070" providerId="ADAL" clId="{C827C740-6CED-491D-83C2-7CB71352D376}" dt="2023-04-21T17:00:40.329" v="337" actId="20577"/>
      <pc:docMkLst>
        <pc:docMk/>
      </pc:docMkLst>
      <pc:sldChg chg="modSp mod">
        <pc:chgData name="Morales, Mia - Division of School and Program Improvement" userId="dd8bf0d1-15b0-4afb-9604-13c935911070" providerId="ADAL" clId="{C827C740-6CED-491D-83C2-7CB71352D376}" dt="2023-04-21T15:53:59.235" v="0" actId="2711"/>
        <pc:sldMkLst>
          <pc:docMk/>
          <pc:sldMk cId="1880942918" sldId="263"/>
        </pc:sldMkLst>
        <pc:spChg chg="mod">
          <ac:chgData name="Morales, Mia - Division of School and Program Improvement" userId="dd8bf0d1-15b0-4afb-9604-13c935911070" providerId="ADAL" clId="{C827C740-6CED-491D-83C2-7CB71352D376}" dt="2023-04-21T15:53:59.235" v="0" actId="2711"/>
          <ac:spMkLst>
            <pc:docMk/>
            <pc:sldMk cId="1880942918" sldId="263"/>
            <ac:spMk id="3" creationId="{00000000-0000-0000-0000-000000000000}"/>
          </ac:spMkLst>
        </pc:spChg>
      </pc:sldChg>
      <pc:sldChg chg="delSp modSp mod modClrScheme chgLayout">
        <pc:chgData name="Morales, Mia - Division of School and Program Improvement" userId="dd8bf0d1-15b0-4afb-9604-13c935911070" providerId="ADAL" clId="{C827C740-6CED-491D-83C2-7CB71352D376}" dt="2023-04-21T15:57:24.662" v="31" actId="122"/>
        <pc:sldMkLst>
          <pc:docMk/>
          <pc:sldMk cId="376865597" sldId="264"/>
        </pc:sldMkLst>
        <pc:spChg chg="del">
          <ac:chgData name="Morales, Mia - Division of School and Program Improvement" userId="dd8bf0d1-15b0-4afb-9604-13c935911070" providerId="ADAL" clId="{C827C740-6CED-491D-83C2-7CB71352D376}" dt="2023-04-21T15:54:16.101" v="1" actId="700"/>
          <ac:spMkLst>
            <pc:docMk/>
            <pc:sldMk cId="376865597" sldId="264"/>
            <ac:spMk id="4" creationId="{00000000-0000-0000-0000-000000000000}"/>
          </ac:spMkLst>
        </pc:spChg>
        <pc:spChg chg="mod ord">
          <ac:chgData name="Morales, Mia - Division of School and Program Improvement" userId="dd8bf0d1-15b0-4afb-9604-13c935911070" providerId="ADAL" clId="{C827C740-6CED-491D-83C2-7CB71352D376}" dt="2023-04-21T15:57:24.662" v="31" actId="122"/>
          <ac:spMkLst>
            <pc:docMk/>
            <pc:sldMk cId="376865597" sldId="264"/>
            <ac:spMk id="5" creationId="{00000000-0000-0000-0000-000000000000}"/>
          </ac:spMkLst>
        </pc:spChg>
        <pc:spChg chg="mod ord">
          <ac:chgData name="Morales, Mia - Division of School and Program Improvement" userId="dd8bf0d1-15b0-4afb-9604-13c935911070" providerId="ADAL" clId="{C827C740-6CED-491D-83C2-7CB71352D376}" dt="2023-04-21T15:54:16.131" v="2" actId="27636"/>
          <ac:spMkLst>
            <pc:docMk/>
            <pc:sldMk cId="376865597" sldId="264"/>
            <ac:spMk id="6" creationId="{00000000-0000-0000-0000-000000000000}"/>
          </ac:spMkLst>
        </pc:spChg>
        <pc:picChg chg="mod ord">
          <ac:chgData name="Morales, Mia - Division of School and Program Improvement" userId="dd8bf0d1-15b0-4afb-9604-13c935911070" providerId="ADAL" clId="{C827C740-6CED-491D-83C2-7CB71352D376}" dt="2023-04-21T15:54:26.114" v="5" actId="1076"/>
          <ac:picMkLst>
            <pc:docMk/>
            <pc:sldMk cId="376865597" sldId="264"/>
            <ac:picMk id="10" creationId="{00000000-0000-0000-0000-000000000000}"/>
          </ac:picMkLst>
        </pc:picChg>
      </pc:sldChg>
      <pc:sldChg chg="modSp mod modClrScheme chgLayout">
        <pc:chgData name="Morales, Mia - Division of School and Program Improvement" userId="dd8bf0d1-15b0-4afb-9604-13c935911070" providerId="ADAL" clId="{C827C740-6CED-491D-83C2-7CB71352D376}" dt="2023-04-21T15:57:34.369" v="33" actId="122"/>
        <pc:sldMkLst>
          <pc:docMk/>
          <pc:sldMk cId="3345550074" sldId="266"/>
        </pc:sldMkLst>
        <pc:spChg chg="mod ord">
          <ac:chgData name="Morales, Mia - Division of School and Program Improvement" userId="dd8bf0d1-15b0-4afb-9604-13c935911070" providerId="ADAL" clId="{C827C740-6CED-491D-83C2-7CB71352D376}" dt="2023-04-21T15:57:34.369" v="33" actId="122"/>
          <ac:spMkLst>
            <pc:docMk/>
            <pc:sldMk cId="3345550074" sldId="266"/>
            <ac:spMk id="2" creationId="{E72EFDF9-8850-4CBB-9899-74D2FC4233F5}"/>
          </ac:spMkLst>
        </pc:spChg>
        <pc:spChg chg="mod ord">
          <ac:chgData name="Morales, Mia - Division of School and Program Improvement" userId="dd8bf0d1-15b0-4afb-9604-13c935911070" providerId="ADAL" clId="{C827C740-6CED-491D-83C2-7CB71352D376}" dt="2023-04-21T15:55:02.067" v="9" actId="700"/>
          <ac:spMkLst>
            <pc:docMk/>
            <pc:sldMk cId="3345550074" sldId="266"/>
            <ac:spMk id="3" creationId="{2F67606D-5B62-473B-9AAF-1B5961B26FA7}"/>
          </ac:spMkLst>
        </pc:spChg>
        <pc:spChg chg="mod ord">
          <ac:chgData name="Morales, Mia - Division of School and Program Improvement" userId="dd8bf0d1-15b0-4afb-9604-13c935911070" providerId="ADAL" clId="{C827C740-6CED-491D-83C2-7CB71352D376}" dt="2023-04-21T15:55:02.067" v="9" actId="700"/>
          <ac:spMkLst>
            <pc:docMk/>
            <pc:sldMk cId="3345550074" sldId="266"/>
            <ac:spMk id="4" creationId="{C98D16C9-712C-4DE9-A0EF-E9660DF745B3}"/>
          </ac:spMkLst>
        </pc:spChg>
      </pc:sldChg>
      <pc:sldChg chg="modSp mod modClrScheme chgLayout">
        <pc:chgData name="Morales, Mia - Division of School and Program Improvement" userId="dd8bf0d1-15b0-4afb-9604-13c935911070" providerId="ADAL" clId="{C827C740-6CED-491D-83C2-7CB71352D376}" dt="2023-04-21T15:55:39.350" v="15" actId="179"/>
        <pc:sldMkLst>
          <pc:docMk/>
          <pc:sldMk cId="2721025450" sldId="267"/>
        </pc:sldMkLst>
        <pc:spChg chg="mod ord">
          <ac:chgData name="Morales, Mia - Division of School and Program Improvement" userId="dd8bf0d1-15b0-4afb-9604-13c935911070" providerId="ADAL" clId="{C827C740-6CED-491D-83C2-7CB71352D376}" dt="2023-04-21T15:55:22.004" v="11" actId="27636"/>
          <ac:spMkLst>
            <pc:docMk/>
            <pc:sldMk cId="2721025450" sldId="267"/>
            <ac:spMk id="2" creationId="{F9E80575-8122-4665-9F0D-409C679698B7}"/>
          </ac:spMkLst>
        </pc:spChg>
        <pc:spChg chg="mod ord">
          <ac:chgData name="Morales, Mia - Division of School and Program Improvement" userId="dd8bf0d1-15b0-4afb-9604-13c935911070" providerId="ADAL" clId="{C827C740-6CED-491D-83C2-7CB71352D376}" dt="2023-04-21T15:55:39.350" v="15" actId="179"/>
          <ac:spMkLst>
            <pc:docMk/>
            <pc:sldMk cId="2721025450" sldId="267"/>
            <ac:spMk id="3" creationId="{EEBAED90-4B91-4AA5-B610-6BBA95684C73}"/>
          </ac:spMkLst>
        </pc:spChg>
        <pc:spChg chg="mod ord">
          <ac:chgData name="Morales, Mia - Division of School and Program Improvement" userId="dd8bf0d1-15b0-4afb-9604-13c935911070" providerId="ADAL" clId="{C827C740-6CED-491D-83C2-7CB71352D376}" dt="2023-04-21T15:55:21.983" v="10" actId="700"/>
          <ac:spMkLst>
            <pc:docMk/>
            <pc:sldMk cId="2721025450" sldId="267"/>
            <ac:spMk id="4" creationId="{28D056E2-5131-4A55-ADF2-098BE6CAF09B}"/>
          </ac:spMkLst>
        </pc:spChg>
      </pc:sldChg>
      <pc:sldChg chg="modSp mod modClrScheme chgLayout">
        <pc:chgData name="Morales, Mia - Division of School and Program Improvement" userId="dd8bf0d1-15b0-4afb-9604-13c935911070" providerId="ADAL" clId="{C827C740-6CED-491D-83C2-7CB71352D376}" dt="2023-04-21T15:55:45.247" v="16" actId="12"/>
        <pc:sldMkLst>
          <pc:docMk/>
          <pc:sldMk cId="2629021889" sldId="270"/>
        </pc:sldMkLst>
        <pc:spChg chg="mod ord">
          <ac:chgData name="Morales, Mia - Division of School and Program Improvement" userId="dd8bf0d1-15b0-4afb-9604-13c935911070" providerId="ADAL" clId="{C827C740-6CED-491D-83C2-7CB71352D376}" dt="2023-04-21T15:55:30.277" v="13" actId="700"/>
          <ac:spMkLst>
            <pc:docMk/>
            <pc:sldMk cId="2629021889" sldId="270"/>
            <ac:spMk id="2" creationId="{E554A85C-DAB8-407B-BF10-05A06DD3A915}"/>
          </ac:spMkLst>
        </pc:spChg>
        <pc:spChg chg="mod ord">
          <ac:chgData name="Morales, Mia - Division of School and Program Improvement" userId="dd8bf0d1-15b0-4afb-9604-13c935911070" providerId="ADAL" clId="{C827C740-6CED-491D-83C2-7CB71352D376}" dt="2023-04-21T15:55:30.277" v="13" actId="700"/>
          <ac:spMkLst>
            <pc:docMk/>
            <pc:sldMk cId="2629021889" sldId="270"/>
            <ac:spMk id="5" creationId="{01564AEA-AE28-490A-8703-140190173BC7}"/>
          </ac:spMkLst>
        </pc:spChg>
        <pc:spChg chg="mod ord">
          <ac:chgData name="Morales, Mia - Division of School and Program Improvement" userId="dd8bf0d1-15b0-4afb-9604-13c935911070" providerId="ADAL" clId="{C827C740-6CED-491D-83C2-7CB71352D376}" dt="2023-04-21T15:55:45.247" v="16" actId="12"/>
          <ac:spMkLst>
            <pc:docMk/>
            <pc:sldMk cId="2629021889" sldId="270"/>
            <ac:spMk id="6" creationId="{147D0C89-61AB-42CD-98E1-F96E694268D4}"/>
          </ac:spMkLst>
        </pc:spChg>
      </pc:sldChg>
      <pc:sldChg chg="modSp mod modClrScheme chgLayout">
        <pc:chgData name="Morales, Mia - Division of School and Program Improvement" userId="dd8bf0d1-15b0-4afb-9604-13c935911070" providerId="ADAL" clId="{C827C740-6CED-491D-83C2-7CB71352D376}" dt="2023-04-21T15:55:50.681" v="17" actId="700"/>
        <pc:sldMkLst>
          <pc:docMk/>
          <pc:sldMk cId="3344258205" sldId="271"/>
        </pc:sldMkLst>
        <pc:spChg chg="mod ord">
          <ac:chgData name="Morales, Mia - Division of School and Program Improvement" userId="dd8bf0d1-15b0-4afb-9604-13c935911070" providerId="ADAL" clId="{C827C740-6CED-491D-83C2-7CB71352D376}" dt="2023-04-21T15:55:50.681" v="17" actId="700"/>
          <ac:spMkLst>
            <pc:docMk/>
            <pc:sldMk cId="3344258205" sldId="271"/>
            <ac:spMk id="2" creationId="{B94570FD-B044-4896-A5CC-45C8D0ECFDD3}"/>
          </ac:spMkLst>
        </pc:spChg>
        <pc:spChg chg="mod ord">
          <ac:chgData name="Morales, Mia - Division of School and Program Improvement" userId="dd8bf0d1-15b0-4afb-9604-13c935911070" providerId="ADAL" clId="{C827C740-6CED-491D-83C2-7CB71352D376}" dt="2023-04-21T15:55:50.681" v="17" actId="700"/>
          <ac:spMkLst>
            <pc:docMk/>
            <pc:sldMk cId="3344258205" sldId="271"/>
            <ac:spMk id="3" creationId="{7B611A1F-F6EF-4E2B-92AD-81CD41AA2595}"/>
          </ac:spMkLst>
        </pc:spChg>
        <pc:spChg chg="mod ord">
          <ac:chgData name="Morales, Mia - Division of School and Program Improvement" userId="dd8bf0d1-15b0-4afb-9604-13c935911070" providerId="ADAL" clId="{C827C740-6CED-491D-83C2-7CB71352D376}" dt="2023-04-21T15:55:50.681" v="17" actId="700"/>
          <ac:spMkLst>
            <pc:docMk/>
            <pc:sldMk cId="3344258205" sldId="271"/>
            <ac:spMk id="4" creationId="{43EE9C54-5D4C-404F-8450-9953FB2AA966}"/>
          </ac:spMkLst>
        </pc:spChg>
      </pc:sldChg>
      <pc:sldChg chg="modSp mod modClrScheme chgLayout">
        <pc:chgData name="Morales, Mia - Division of School and Program Improvement" userId="dd8bf0d1-15b0-4afb-9604-13c935911070" providerId="ADAL" clId="{C827C740-6CED-491D-83C2-7CB71352D376}" dt="2023-04-21T15:55:57.939" v="18" actId="700"/>
        <pc:sldMkLst>
          <pc:docMk/>
          <pc:sldMk cId="2531208948" sldId="272"/>
        </pc:sldMkLst>
        <pc:spChg chg="mod ord">
          <ac:chgData name="Morales, Mia - Division of School and Program Improvement" userId="dd8bf0d1-15b0-4afb-9604-13c935911070" providerId="ADAL" clId="{C827C740-6CED-491D-83C2-7CB71352D376}" dt="2023-04-21T15:55:57.939" v="18" actId="700"/>
          <ac:spMkLst>
            <pc:docMk/>
            <pc:sldMk cId="2531208948" sldId="272"/>
            <ac:spMk id="2" creationId="{B94570FD-B044-4896-A5CC-45C8D0ECFDD3}"/>
          </ac:spMkLst>
        </pc:spChg>
        <pc:spChg chg="mod ord">
          <ac:chgData name="Morales, Mia - Division of School and Program Improvement" userId="dd8bf0d1-15b0-4afb-9604-13c935911070" providerId="ADAL" clId="{C827C740-6CED-491D-83C2-7CB71352D376}" dt="2023-04-21T15:55:57.939" v="18" actId="700"/>
          <ac:spMkLst>
            <pc:docMk/>
            <pc:sldMk cId="2531208948" sldId="272"/>
            <ac:spMk id="3" creationId="{7B611A1F-F6EF-4E2B-92AD-81CD41AA2595}"/>
          </ac:spMkLst>
        </pc:spChg>
        <pc:spChg chg="mod ord">
          <ac:chgData name="Morales, Mia - Division of School and Program Improvement" userId="dd8bf0d1-15b0-4afb-9604-13c935911070" providerId="ADAL" clId="{C827C740-6CED-491D-83C2-7CB71352D376}" dt="2023-04-21T15:55:57.939" v="18" actId="700"/>
          <ac:spMkLst>
            <pc:docMk/>
            <pc:sldMk cId="2531208948" sldId="272"/>
            <ac:spMk id="4" creationId="{43EE9C54-5D4C-404F-8450-9953FB2AA966}"/>
          </ac:spMkLst>
        </pc:spChg>
      </pc:sldChg>
      <pc:sldChg chg="modSp mod modClrScheme chgLayout">
        <pc:chgData name="Morales, Mia - Division of School and Program Improvement" userId="dd8bf0d1-15b0-4afb-9604-13c935911070" providerId="ADAL" clId="{C827C740-6CED-491D-83C2-7CB71352D376}" dt="2023-04-21T15:56:01.850" v="19" actId="700"/>
        <pc:sldMkLst>
          <pc:docMk/>
          <pc:sldMk cId="3859197835" sldId="273"/>
        </pc:sldMkLst>
        <pc:spChg chg="mod ord">
          <ac:chgData name="Morales, Mia - Division of School and Program Improvement" userId="dd8bf0d1-15b0-4afb-9604-13c935911070" providerId="ADAL" clId="{C827C740-6CED-491D-83C2-7CB71352D376}" dt="2023-04-21T15:56:01.850" v="19" actId="700"/>
          <ac:spMkLst>
            <pc:docMk/>
            <pc:sldMk cId="3859197835" sldId="273"/>
            <ac:spMk id="2" creationId="{B94570FD-B044-4896-A5CC-45C8D0ECFDD3}"/>
          </ac:spMkLst>
        </pc:spChg>
        <pc:spChg chg="mod ord">
          <ac:chgData name="Morales, Mia - Division of School and Program Improvement" userId="dd8bf0d1-15b0-4afb-9604-13c935911070" providerId="ADAL" clId="{C827C740-6CED-491D-83C2-7CB71352D376}" dt="2023-04-21T15:56:01.850" v="19" actId="700"/>
          <ac:spMkLst>
            <pc:docMk/>
            <pc:sldMk cId="3859197835" sldId="273"/>
            <ac:spMk id="3" creationId="{7B611A1F-F6EF-4E2B-92AD-81CD41AA2595}"/>
          </ac:spMkLst>
        </pc:spChg>
        <pc:spChg chg="mod ord">
          <ac:chgData name="Morales, Mia - Division of School and Program Improvement" userId="dd8bf0d1-15b0-4afb-9604-13c935911070" providerId="ADAL" clId="{C827C740-6CED-491D-83C2-7CB71352D376}" dt="2023-04-21T15:56:01.850" v="19" actId="700"/>
          <ac:spMkLst>
            <pc:docMk/>
            <pc:sldMk cId="3859197835" sldId="273"/>
            <ac:spMk id="4" creationId="{43EE9C54-5D4C-404F-8450-9953FB2AA966}"/>
          </ac:spMkLst>
        </pc:spChg>
      </pc:sldChg>
      <pc:sldChg chg="modSp mod modClrScheme chgLayout">
        <pc:chgData name="Morales, Mia - Division of School and Program Improvement" userId="dd8bf0d1-15b0-4afb-9604-13c935911070" providerId="ADAL" clId="{C827C740-6CED-491D-83C2-7CB71352D376}" dt="2023-04-21T15:56:07.737" v="20" actId="700"/>
        <pc:sldMkLst>
          <pc:docMk/>
          <pc:sldMk cId="3401979121" sldId="274"/>
        </pc:sldMkLst>
        <pc:spChg chg="mod ord">
          <ac:chgData name="Morales, Mia - Division of School and Program Improvement" userId="dd8bf0d1-15b0-4afb-9604-13c935911070" providerId="ADAL" clId="{C827C740-6CED-491D-83C2-7CB71352D376}" dt="2023-04-21T15:56:07.737" v="20" actId="700"/>
          <ac:spMkLst>
            <pc:docMk/>
            <pc:sldMk cId="3401979121" sldId="274"/>
            <ac:spMk id="2" creationId="{B94570FD-B044-4896-A5CC-45C8D0ECFDD3}"/>
          </ac:spMkLst>
        </pc:spChg>
        <pc:spChg chg="mod ord">
          <ac:chgData name="Morales, Mia - Division of School and Program Improvement" userId="dd8bf0d1-15b0-4afb-9604-13c935911070" providerId="ADAL" clId="{C827C740-6CED-491D-83C2-7CB71352D376}" dt="2023-04-21T15:56:07.737" v="20" actId="700"/>
          <ac:spMkLst>
            <pc:docMk/>
            <pc:sldMk cId="3401979121" sldId="274"/>
            <ac:spMk id="3" creationId="{7B611A1F-F6EF-4E2B-92AD-81CD41AA2595}"/>
          </ac:spMkLst>
        </pc:spChg>
        <pc:spChg chg="mod ord">
          <ac:chgData name="Morales, Mia - Division of School and Program Improvement" userId="dd8bf0d1-15b0-4afb-9604-13c935911070" providerId="ADAL" clId="{C827C740-6CED-491D-83C2-7CB71352D376}" dt="2023-04-21T15:56:07.737" v="20" actId="700"/>
          <ac:spMkLst>
            <pc:docMk/>
            <pc:sldMk cId="3401979121" sldId="274"/>
            <ac:spMk id="4" creationId="{43EE9C54-5D4C-404F-8450-9953FB2AA966}"/>
          </ac:spMkLst>
        </pc:spChg>
      </pc:sldChg>
      <pc:sldChg chg="modSp mod modClrScheme chgLayout">
        <pc:chgData name="Morales, Mia - Division of School and Program Improvement" userId="dd8bf0d1-15b0-4afb-9604-13c935911070" providerId="ADAL" clId="{C827C740-6CED-491D-83C2-7CB71352D376}" dt="2023-04-21T15:56:11.857" v="21" actId="700"/>
        <pc:sldMkLst>
          <pc:docMk/>
          <pc:sldMk cId="1961711620" sldId="275"/>
        </pc:sldMkLst>
        <pc:spChg chg="mod ord">
          <ac:chgData name="Morales, Mia - Division of School and Program Improvement" userId="dd8bf0d1-15b0-4afb-9604-13c935911070" providerId="ADAL" clId="{C827C740-6CED-491D-83C2-7CB71352D376}" dt="2023-04-21T15:56:11.857" v="21" actId="700"/>
          <ac:spMkLst>
            <pc:docMk/>
            <pc:sldMk cId="1961711620" sldId="275"/>
            <ac:spMk id="2" creationId="{B94570FD-B044-4896-A5CC-45C8D0ECFDD3}"/>
          </ac:spMkLst>
        </pc:spChg>
        <pc:spChg chg="mod ord">
          <ac:chgData name="Morales, Mia - Division of School and Program Improvement" userId="dd8bf0d1-15b0-4afb-9604-13c935911070" providerId="ADAL" clId="{C827C740-6CED-491D-83C2-7CB71352D376}" dt="2023-04-21T15:56:11.857" v="21" actId="700"/>
          <ac:spMkLst>
            <pc:docMk/>
            <pc:sldMk cId="1961711620" sldId="275"/>
            <ac:spMk id="3" creationId="{7B611A1F-F6EF-4E2B-92AD-81CD41AA2595}"/>
          </ac:spMkLst>
        </pc:spChg>
        <pc:spChg chg="mod ord">
          <ac:chgData name="Morales, Mia - Division of School and Program Improvement" userId="dd8bf0d1-15b0-4afb-9604-13c935911070" providerId="ADAL" clId="{C827C740-6CED-491D-83C2-7CB71352D376}" dt="2023-04-21T15:56:11.857" v="21" actId="700"/>
          <ac:spMkLst>
            <pc:docMk/>
            <pc:sldMk cId="1961711620" sldId="275"/>
            <ac:spMk id="4" creationId="{43EE9C54-5D4C-404F-8450-9953FB2AA966}"/>
          </ac:spMkLst>
        </pc:spChg>
      </pc:sldChg>
      <pc:sldChg chg="modSp mod modClrScheme chgLayout">
        <pc:chgData name="Morales, Mia - Division of School and Program Improvement" userId="dd8bf0d1-15b0-4afb-9604-13c935911070" providerId="ADAL" clId="{C827C740-6CED-491D-83C2-7CB71352D376}" dt="2023-04-21T15:57:54.435" v="34" actId="122"/>
        <pc:sldMkLst>
          <pc:docMk/>
          <pc:sldMk cId="996443652" sldId="276"/>
        </pc:sldMkLst>
        <pc:spChg chg="mod ord">
          <ac:chgData name="Morales, Mia - Division of School and Program Improvement" userId="dd8bf0d1-15b0-4afb-9604-13c935911070" providerId="ADAL" clId="{C827C740-6CED-491D-83C2-7CB71352D376}" dt="2023-04-21T15:56:16.226" v="22" actId="700"/>
          <ac:spMkLst>
            <pc:docMk/>
            <pc:sldMk cId="996443652" sldId="276"/>
            <ac:spMk id="3" creationId="{00000000-0000-0000-0000-000000000000}"/>
          </ac:spMkLst>
        </pc:spChg>
        <pc:spChg chg="mod ord">
          <ac:chgData name="Morales, Mia - Division of School and Program Improvement" userId="dd8bf0d1-15b0-4afb-9604-13c935911070" providerId="ADAL" clId="{C827C740-6CED-491D-83C2-7CB71352D376}" dt="2023-04-21T15:57:54.435" v="34" actId="122"/>
          <ac:spMkLst>
            <pc:docMk/>
            <pc:sldMk cId="996443652" sldId="276"/>
            <ac:spMk id="6" creationId="{00000000-0000-0000-0000-000000000000}"/>
          </ac:spMkLst>
        </pc:spChg>
        <pc:spChg chg="mod ord">
          <ac:chgData name="Morales, Mia - Division of School and Program Improvement" userId="dd8bf0d1-15b0-4afb-9604-13c935911070" providerId="ADAL" clId="{C827C740-6CED-491D-83C2-7CB71352D376}" dt="2023-04-21T15:56:16.226" v="22" actId="700"/>
          <ac:spMkLst>
            <pc:docMk/>
            <pc:sldMk cId="996443652" sldId="276"/>
            <ac:spMk id="7" creationId="{00000000-0000-0000-0000-000000000000}"/>
          </ac:spMkLst>
        </pc:spChg>
      </pc:sldChg>
      <pc:sldChg chg="modSp mod modClrScheme chgLayout">
        <pc:chgData name="Morales, Mia - Division of School and Program Improvement" userId="dd8bf0d1-15b0-4afb-9604-13c935911070" providerId="ADAL" clId="{C827C740-6CED-491D-83C2-7CB71352D376}" dt="2023-04-21T15:57:57.240" v="35" actId="122"/>
        <pc:sldMkLst>
          <pc:docMk/>
          <pc:sldMk cId="1384097741" sldId="277"/>
        </pc:sldMkLst>
        <pc:spChg chg="mod ord">
          <ac:chgData name="Morales, Mia - Division of School and Program Improvement" userId="dd8bf0d1-15b0-4afb-9604-13c935911070" providerId="ADAL" clId="{C827C740-6CED-491D-83C2-7CB71352D376}" dt="2023-04-21T15:56:20.034" v="23" actId="700"/>
          <ac:spMkLst>
            <pc:docMk/>
            <pc:sldMk cId="1384097741" sldId="277"/>
            <ac:spMk id="3" creationId="{00000000-0000-0000-0000-000000000000}"/>
          </ac:spMkLst>
        </pc:spChg>
        <pc:spChg chg="mod ord">
          <ac:chgData name="Morales, Mia - Division of School and Program Improvement" userId="dd8bf0d1-15b0-4afb-9604-13c935911070" providerId="ADAL" clId="{C827C740-6CED-491D-83C2-7CB71352D376}" dt="2023-04-21T15:57:57.240" v="35" actId="122"/>
          <ac:spMkLst>
            <pc:docMk/>
            <pc:sldMk cId="1384097741" sldId="277"/>
            <ac:spMk id="6" creationId="{00000000-0000-0000-0000-000000000000}"/>
          </ac:spMkLst>
        </pc:spChg>
        <pc:spChg chg="mod ord">
          <ac:chgData name="Morales, Mia - Division of School and Program Improvement" userId="dd8bf0d1-15b0-4afb-9604-13c935911070" providerId="ADAL" clId="{C827C740-6CED-491D-83C2-7CB71352D376}" dt="2023-04-21T15:56:20.034" v="23" actId="700"/>
          <ac:spMkLst>
            <pc:docMk/>
            <pc:sldMk cId="1384097741" sldId="277"/>
            <ac:spMk id="7" creationId="{00000000-0000-0000-0000-000000000000}"/>
          </ac:spMkLst>
        </pc:spChg>
      </pc:sldChg>
      <pc:sldChg chg="modSp mod modClrScheme chgLayout">
        <pc:chgData name="Morales, Mia - Division of School and Program Improvement" userId="dd8bf0d1-15b0-4afb-9604-13c935911070" providerId="ADAL" clId="{C827C740-6CED-491D-83C2-7CB71352D376}" dt="2023-04-21T15:57:59.959" v="36" actId="122"/>
        <pc:sldMkLst>
          <pc:docMk/>
          <pc:sldMk cId="1223808637" sldId="278"/>
        </pc:sldMkLst>
        <pc:spChg chg="mod ord">
          <ac:chgData name="Morales, Mia - Division of School and Program Improvement" userId="dd8bf0d1-15b0-4afb-9604-13c935911070" providerId="ADAL" clId="{C827C740-6CED-491D-83C2-7CB71352D376}" dt="2023-04-21T15:56:23.764" v="24" actId="700"/>
          <ac:spMkLst>
            <pc:docMk/>
            <pc:sldMk cId="1223808637" sldId="278"/>
            <ac:spMk id="3" creationId="{00000000-0000-0000-0000-000000000000}"/>
          </ac:spMkLst>
        </pc:spChg>
        <pc:spChg chg="mod ord">
          <ac:chgData name="Morales, Mia - Division of School and Program Improvement" userId="dd8bf0d1-15b0-4afb-9604-13c935911070" providerId="ADAL" clId="{C827C740-6CED-491D-83C2-7CB71352D376}" dt="2023-04-21T15:57:59.959" v="36" actId="122"/>
          <ac:spMkLst>
            <pc:docMk/>
            <pc:sldMk cId="1223808637" sldId="278"/>
            <ac:spMk id="6" creationId="{00000000-0000-0000-0000-000000000000}"/>
          </ac:spMkLst>
        </pc:spChg>
        <pc:spChg chg="mod ord">
          <ac:chgData name="Morales, Mia - Division of School and Program Improvement" userId="dd8bf0d1-15b0-4afb-9604-13c935911070" providerId="ADAL" clId="{C827C740-6CED-491D-83C2-7CB71352D376}" dt="2023-04-21T15:56:23.764" v="24" actId="700"/>
          <ac:spMkLst>
            <pc:docMk/>
            <pc:sldMk cId="1223808637" sldId="278"/>
            <ac:spMk id="7" creationId="{00000000-0000-0000-0000-000000000000}"/>
          </ac:spMkLst>
        </pc:spChg>
      </pc:sldChg>
      <pc:sldChg chg="modSp mod modClrScheme chgLayout">
        <pc:chgData name="Morales, Mia - Division of School and Program Improvement" userId="dd8bf0d1-15b0-4afb-9604-13c935911070" providerId="ADAL" clId="{C827C740-6CED-491D-83C2-7CB71352D376}" dt="2023-04-21T15:58:05.427" v="37" actId="122"/>
        <pc:sldMkLst>
          <pc:docMk/>
          <pc:sldMk cId="1382873219" sldId="280"/>
        </pc:sldMkLst>
        <pc:spChg chg="mod ord">
          <ac:chgData name="Morales, Mia - Division of School and Program Improvement" userId="dd8bf0d1-15b0-4afb-9604-13c935911070" providerId="ADAL" clId="{C827C740-6CED-491D-83C2-7CB71352D376}" dt="2023-04-21T15:58:05.427" v="37" actId="122"/>
          <ac:spMkLst>
            <pc:docMk/>
            <pc:sldMk cId="1382873219" sldId="280"/>
            <ac:spMk id="2" creationId="{EF6B8067-6301-4BAD-AA4A-64F9EE784722}"/>
          </ac:spMkLst>
        </pc:spChg>
        <pc:spChg chg="mod ord">
          <ac:chgData name="Morales, Mia - Division of School and Program Improvement" userId="dd8bf0d1-15b0-4afb-9604-13c935911070" providerId="ADAL" clId="{C827C740-6CED-491D-83C2-7CB71352D376}" dt="2023-04-21T15:56:43.419" v="27" actId="27636"/>
          <ac:spMkLst>
            <pc:docMk/>
            <pc:sldMk cId="1382873219" sldId="280"/>
            <ac:spMk id="3" creationId="{110FEED6-D560-48EC-B8DF-369ACF0FA8DD}"/>
          </ac:spMkLst>
        </pc:spChg>
        <pc:spChg chg="mod ord">
          <ac:chgData name="Morales, Mia - Division of School and Program Improvement" userId="dd8bf0d1-15b0-4afb-9604-13c935911070" providerId="ADAL" clId="{C827C740-6CED-491D-83C2-7CB71352D376}" dt="2023-04-21T15:56:43.394" v="25" actId="700"/>
          <ac:spMkLst>
            <pc:docMk/>
            <pc:sldMk cId="1382873219" sldId="280"/>
            <ac:spMk id="4" creationId="{7FA5D70B-8B6F-4D2B-962F-C67703CE7FC4}"/>
          </ac:spMkLst>
        </pc:spChg>
        <pc:spChg chg="mod ord">
          <ac:chgData name="Morales, Mia - Division of School and Program Improvement" userId="dd8bf0d1-15b0-4afb-9604-13c935911070" providerId="ADAL" clId="{C827C740-6CED-491D-83C2-7CB71352D376}" dt="2023-04-21T15:56:55.238" v="30" actId="12"/>
          <ac:spMkLst>
            <pc:docMk/>
            <pc:sldMk cId="1382873219" sldId="280"/>
            <ac:spMk id="5" creationId="{39EC36B1-3BC4-4C3A-B3DE-396FF7B684D5}"/>
          </ac:spMkLst>
        </pc:spChg>
        <pc:picChg chg="mod">
          <ac:chgData name="Morales, Mia - Division of School and Program Improvement" userId="dd8bf0d1-15b0-4afb-9604-13c935911070" providerId="ADAL" clId="{C827C740-6CED-491D-83C2-7CB71352D376}" dt="2023-04-21T15:56:50.268" v="29" actId="1076"/>
          <ac:picMkLst>
            <pc:docMk/>
            <pc:sldMk cId="1382873219" sldId="280"/>
            <ac:picMk id="7" creationId="{D9575ED2-B10F-4493-ACF6-2B0B28012A9E}"/>
          </ac:picMkLst>
        </pc:picChg>
      </pc:sldChg>
      <pc:sldChg chg="modSp mod modClrScheme chgLayout">
        <pc:chgData name="Morales, Mia - Division of School and Program Improvement" userId="dd8bf0d1-15b0-4afb-9604-13c935911070" providerId="ADAL" clId="{C827C740-6CED-491D-83C2-7CB71352D376}" dt="2023-04-21T15:54:54.596" v="8" actId="700"/>
        <pc:sldMkLst>
          <pc:docMk/>
          <pc:sldMk cId="1415719061" sldId="281"/>
        </pc:sldMkLst>
        <pc:spChg chg="mod ord">
          <ac:chgData name="Morales, Mia - Division of School and Program Improvement" userId="dd8bf0d1-15b0-4afb-9604-13c935911070" providerId="ADAL" clId="{C827C740-6CED-491D-83C2-7CB71352D376}" dt="2023-04-21T15:54:54.596" v="8" actId="700"/>
          <ac:spMkLst>
            <pc:docMk/>
            <pc:sldMk cId="1415719061" sldId="281"/>
            <ac:spMk id="2" creationId="{00000000-0000-0000-0000-000000000000}"/>
          </ac:spMkLst>
        </pc:spChg>
        <pc:spChg chg="mod ord">
          <ac:chgData name="Morales, Mia - Division of School and Program Improvement" userId="dd8bf0d1-15b0-4afb-9604-13c935911070" providerId="ADAL" clId="{C827C740-6CED-491D-83C2-7CB71352D376}" dt="2023-04-21T15:54:54.596" v="8" actId="700"/>
          <ac:spMkLst>
            <pc:docMk/>
            <pc:sldMk cId="1415719061" sldId="281"/>
            <ac:spMk id="3" creationId="{00000000-0000-0000-0000-000000000000}"/>
          </ac:spMkLst>
        </pc:spChg>
        <pc:spChg chg="mod ord">
          <ac:chgData name="Morales, Mia - Division of School and Program Improvement" userId="dd8bf0d1-15b0-4afb-9604-13c935911070" providerId="ADAL" clId="{C827C740-6CED-491D-83C2-7CB71352D376}" dt="2023-04-21T15:54:54.596" v="8" actId="700"/>
          <ac:spMkLst>
            <pc:docMk/>
            <pc:sldMk cId="1415719061" sldId="281"/>
            <ac:spMk id="4" creationId="{00000000-0000-0000-0000-000000000000}"/>
          </ac:spMkLst>
        </pc:spChg>
      </pc:sldChg>
      <pc:sldChg chg="modSp mod modClrScheme chgLayout">
        <pc:chgData name="Morales, Mia - Division of School and Program Improvement" userId="dd8bf0d1-15b0-4afb-9604-13c935911070" providerId="ADAL" clId="{C827C740-6CED-491D-83C2-7CB71352D376}" dt="2023-04-21T17:00:40.329" v="337" actId="20577"/>
        <pc:sldMkLst>
          <pc:docMk/>
          <pc:sldMk cId="1893606390" sldId="282"/>
        </pc:sldMkLst>
        <pc:spChg chg="mod ord">
          <ac:chgData name="Morales, Mia - Division of School and Program Improvement" userId="dd8bf0d1-15b0-4afb-9604-13c935911070" providerId="ADAL" clId="{C827C740-6CED-491D-83C2-7CB71352D376}" dt="2023-04-21T15:57:28.081" v="32" actId="122"/>
          <ac:spMkLst>
            <pc:docMk/>
            <pc:sldMk cId="1893606390" sldId="282"/>
            <ac:spMk id="2" creationId="{00000000-0000-0000-0000-000000000000}"/>
          </ac:spMkLst>
        </pc:spChg>
        <pc:spChg chg="mod ord">
          <ac:chgData name="Morales, Mia - Division of School and Program Improvement" userId="dd8bf0d1-15b0-4afb-9604-13c935911070" providerId="ADAL" clId="{C827C740-6CED-491D-83C2-7CB71352D376}" dt="2023-04-21T17:00:40.329" v="337" actId="20577"/>
          <ac:spMkLst>
            <pc:docMk/>
            <pc:sldMk cId="1893606390" sldId="282"/>
            <ac:spMk id="3" creationId="{00000000-0000-0000-0000-000000000000}"/>
          </ac:spMkLst>
        </pc:spChg>
        <pc:spChg chg="mod ord">
          <ac:chgData name="Morales, Mia - Division of School and Program Improvement" userId="dd8bf0d1-15b0-4afb-9604-13c935911070" providerId="ADAL" clId="{C827C740-6CED-491D-83C2-7CB71352D376}" dt="2023-04-21T15:54:43.903" v="7" actId="700"/>
          <ac:spMkLst>
            <pc:docMk/>
            <pc:sldMk cId="1893606390" sldId="282"/>
            <ac:spMk id="4" creationId="{00000000-0000-0000-0000-000000000000}"/>
          </ac:spMkLst>
        </pc:spChg>
      </pc:sldChg>
    </pc:docChg>
  </pc:docChgLst>
  <pc:docChgLst>
    <pc:chgData name="Morales, Mia - Division of School and Program Improvement" userId="dd8bf0d1-15b0-4afb-9604-13c935911070" providerId="ADAL" clId="{32C6C379-172A-41FE-B0BF-5344D534753A}"/>
    <pc:docChg chg="">
      <pc:chgData name="Morales, Mia - Division of School and Program Improvement" userId="dd8bf0d1-15b0-4afb-9604-13c935911070" providerId="ADAL" clId="{32C6C379-172A-41FE-B0BF-5344D534753A}" dt="2024-03-14T14:42:56.128" v="0"/>
      <pc:docMkLst>
        <pc:docMk/>
      </pc:docMkLst>
      <pc:sldChg chg="modCm">
        <pc:chgData name="Morales, Mia - Division of School and Program Improvement" userId="dd8bf0d1-15b0-4afb-9604-13c935911070" providerId="ADAL" clId="{32C6C379-172A-41FE-B0BF-5344D534753A}" dt="2024-03-14T14:42:56.128" v="0"/>
        <pc:sldMkLst>
          <pc:docMk/>
          <pc:sldMk cId="1382873219" sldId="280"/>
        </pc:sldMkLst>
        <pc:extLst>
          <p:ext xmlns:p="http://schemas.openxmlformats.org/presentationml/2006/main" uri="{D6D511B9-2390-475A-947B-AFAB55BFBCF1}">
            <pc226:cmChg xmlns:pc226="http://schemas.microsoft.com/office/powerpoint/2022/06/main/command" chg="">
              <pc226:chgData name="Morales, Mia - Division of School and Program Improvement" userId="dd8bf0d1-15b0-4afb-9604-13c935911070" providerId="ADAL" clId="{32C6C379-172A-41FE-B0BF-5344D534753A}" dt="2024-03-14T14:42:56.128" v="0"/>
              <pc2:cmMkLst xmlns:pc2="http://schemas.microsoft.com/office/powerpoint/2019/9/main/command">
                <pc:docMk/>
                <pc:sldMk cId="1382873219" sldId="280"/>
                <pc2:cmMk id="{9B18A4CE-DB1C-408C-B32C-54979545163D}"/>
              </pc2:cmMkLst>
              <pc226:cmRplyChg chg="add">
                <pc226:chgData name="Morales, Mia - Division of School and Program Improvement" userId="dd8bf0d1-15b0-4afb-9604-13c935911070" providerId="ADAL" clId="{32C6C379-172A-41FE-B0BF-5344D534753A}" dt="2024-03-14T14:42:56.128" v="0"/>
                <pc2:cmRplyMkLst xmlns:pc2="http://schemas.microsoft.com/office/powerpoint/2019/9/main/command">
                  <pc:docMk/>
                  <pc:sldMk cId="1382873219" sldId="280"/>
                  <pc2:cmMk id="{9B18A4CE-DB1C-408C-B32C-54979545163D}"/>
                  <pc2:cmRplyMk id="{13885FFA-232C-45E2-90CF-328C42830132}"/>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CD424-254A-44B3-9D13-02F9DD336DDC}"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A8BB3-BFF0-4D16-808F-EE8708E0E1F5}" type="slidenum">
              <a:rPr lang="en-US" smtClean="0"/>
              <a:t>‹#›</a:t>
            </a:fld>
            <a:endParaRPr lang="en-US"/>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35044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27484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23745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296586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Ashlie</a:t>
            </a:r>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1965818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B6FE884-C161-4536-8B86-02EC800015B7}" type="datetime1">
              <a:rPr lang="en-US" smtClean="0"/>
              <a:t>3/15/2024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DEF65459-93AA-4298-A64E-B58F3216D3B0}" type="datetime1">
              <a:rPr lang="en-US" smtClean="0"/>
              <a:t>3/15/2024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23DC28D7-FEB0-4F95-98B1-9D34C6FE7DFF}" type="datetime1">
              <a:rPr lang="en-US" smtClean="0"/>
              <a:t>3/15/2024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5071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8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164976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a:p>
        </p:txBody>
      </p:sp>
    </p:spTree>
    <p:extLst>
      <p:ext uri="{BB962C8B-B14F-4D97-AF65-F5344CB8AC3E}">
        <p14:creationId xmlns:p14="http://schemas.microsoft.com/office/powerpoint/2010/main" val="273227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D09A554F-B56A-4A31-BB7C-20FF86C20E27}" type="datetime1">
              <a:rPr lang="en-US" smtClean="0"/>
              <a:t>3/15/2024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30372540-3E9A-4D96-A412-5F9C21DAAC34}" type="datetime1">
              <a:rPr lang="en-US" smtClean="0"/>
              <a:t>3/15/2024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CDDB08D3-C69C-4615-AE09-109145697114}" type="datetime1">
              <a:rPr lang="en-US" smtClean="0"/>
              <a:t>3/15/2024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0E22C735-AC00-4D87-90BC-162D7A509F0C}" type="datetime1">
              <a:rPr lang="en-US" smtClean="0"/>
              <a:t>3/15/2024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336C75A9-BCE2-46CA-A29D-1062ACE8014A}" type="datetime1">
              <a:rPr lang="en-US" smtClean="0"/>
              <a:t>3/15/2024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2AD44A91-133F-486A-A5DD-87B2D3A85355}" type="datetime1">
              <a:rPr lang="en-US" smtClean="0"/>
              <a:t>3/15/2024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F31ED36D-CA8D-4FD8-B900-7783F6EBB4EF}" type="datetime1">
              <a:rPr lang="en-US" smtClean="0"/>
              <a:t>3/15/2024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FA98E53E-0496-41DC-9A5F-82AF273ADAE3}" type="datetime1">
              <a:rPr lang="en-US" smtClean="0"/>
              <a:t>3/15/2024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B308D1C-D210-45A1-BABA-1974625FD817}" type="datetime1">
              <a:rPr lang="en-US" smtClean="0"/>
              <a:t>3/15/2024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746" r:id="rId7"/>
    <p:sldLayoutId id="2147483668" r:id="rId8"/>
    <p:sldLayoutId id="2147483669" r:id="rId9"/>
    <p:sldLayoutId id="2147483670" r:id="rId10"/>
    <p:sldLayoutId id="2147483671" r:id="rId11"/>
    <p:sldLayoutId id="2147483745" r:id="rId12"/>
    <p:sldLayoutId id="2147483747" r:id="rId13"/>
    <p:sldLayoutId id="2147483748" r:id="rId14"/>
    <p:sldLayoutId id="2147483749" r:id="rId15"/>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nOQbu_3M0_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pload.wikimedia.org/wikipedia/commons/7/78/Shoe_soles.pn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whitehouse.gov/briefing-room/presidential-actions/2021/01/20/executive-order-advancing-racial-equity-and-support-for-underserved-communities-through-the-federal-govern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iffen.com/difference/Image:Equality-equity-justice-lores.pn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iammissusx.blogspot.co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5884" y="1144508"/>
            <a:ext cx="8664694" cy="1646302"/>
          </a:xfrm>
        </p:spPr>
        <p:txBody>
          <a:bodyPr>
            <a:normAutofit fontScale="90000"/>
          </a:bodyPr>
          <a:lstStyle/>
          <a:p>
            <a:pPr algn="ctr"/>
            <a:r>
              <a:rPr lang="en-US" dirty="0">
                <a:cs typeface="Calibri Light" panose="020F0302020204030204" pitchFamily="34" charset="0"/>
              </a:rPr>
              <a:t>Equitable Decision-Making</a:t>
            </a:r>
          </a:p>
        </p:txBody>
      </p:sp>
      <p:sp>
        <p:nvSpPr>
          <p:cNvPr id="3" name="Subtitle 2"/>
          <p:cNvSpPr>
            <a:spLocks noGrp="1"/>
          </p:cNvSpPr>
          <p:nvPr>
            <p:ph type="subTitle" idx="1"/>
          </p:nvPr>
        </p:nvSpPr>
        <p:spPr>
          <a:xfrm>
            <a:off x="3145884" y="2806084"/>
            <a:ext cx="8298206" cy="622916"/>
          </a:xfrm>
        </p:spPr>
        <p:txBody>
          <a:bodyPr/>
          <a:lstStyle/>
          <a:p>
            <a:pPr algn="ctr"/>
            <a:r>
              <a:rPr lang="en-US" sz="2400" dirty="0">
                <a:cs typeface="Calibri Light" panose="020F0302020204030204" pitchFamily="34" charset="0"/>
              </a:rPr>
              <a:t>A three-hour training for experienced SBDM council members</a:t>
            </a:r>
          </a:p>
        </p:txBody>
      </p:sp>
    </p:spTree>
    <p:extLst>
      <p:ext uri="{BB962C8B-B14F-4D97-AF65-F5344CB8AC3E}">
        <p14:creationId xmlns:p14="http://schemas.microsoft.com/office/powerpoint/2010/main" val="188094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564AEA-AE28-490A-8703-140190173BC7}"/>
              </a:ext>
            </a:extLst>
          </p:cNvPr>
          <p:cNvSpPr>
            <a:spLocks noGrp="1"/>
          </p:cNvSpPr>
          <p:nvPr>
            <p:ph type="title"/>
          </p:nvPr>
        </p:nvSpPr>
        <p:spPr/>
        <p:txBody>
          <a:bodyPr/>
          <a:lstStyle/>
          <a:p>
            <a:pPr algn="ctr"/>
            <a:r>
              <a:rPr lang="en-US" dirty="0">
                <a:cs typeface="Calibri Light" panose="020F0302020204030204" pitchFamily="34" charset="0"/>
              </a:rPr>
              <a:t>Policy Considerations</a:t>
            </a:r>
          </a:p>
        </p:txBody>
      </p:sp>
      <p:sp>
        <p:nvSpPr>
          <p:cNvPr id="6" name="Text Placeholder 5">
            <a:extLst>
              <a:ext uri="{FF2B5EF4-FFF2-40B4-BE49-F238E27FC236}">
                <a16:creationId xmlns:a16="http://schemas.microsoft.com/office/drawing/2014/main" id="{147D0C89-61AB-42CD-98E1-F96E694268D4}"/>
              </a:ext>
            </a:extLst>
          </p:cNvPr>
          <p:cNvSpPr>
            <a:spLocks noGrp="1"/>
          </p:cNvSpPr>
          <p:nvPr>
            <p:ph idx="1"/>
          </p:nvPr>
        </p:nvSpPr>
        <p:spPr/>
        <p:txBody>
          <a:bodyPr>
            <a:normAutofit/>
          </a:bodyPr>
          <a:lstStyle/>
          <a:p>
            <a:pPr lvl="0"/>
            <a:r>
              <a:rPr lang="en-US" dirty="0">
                <a:cs typeface="Calibri Light" panose="020F0302020204030204" pitchFamily="34" charset="0"/>
              </a:rPr>
              <a:t>Policies should be more than compliance driven and should be focused on a commitment to improving student achievement.</a:t>
            </a:r>
          </a:p>
          <a:p>
            <a:pPr lvl="0"/>
            <a:r>
              <a:rPr lang="en-US" dirty="0">
                <a:cs typeface="Calibri Light" panose="020F0302020204030204" pitchFamily="34" charset="0"/>
              </a:rPr>
              <a:t>Policies should </a:t>
            </a:r>
            <a:r>
              <a:rPr lang="en-US" b="1" dirty="0">
                <a:cs typeface="Calibri Light" panose="020F0302020204030204" pitchFamily="34" charset="0"/>
              </a:rPr>
              <a:t>not</a:t>
            </a:r>
            <a:r>
              <a:rPr lang="en-US" dirty="0">
                <a:cs typeface="Calibri Light" panose="020F0302020204030204" pitchFamily="34" charset="0"/>
              </a:rPr>
              <a:t> be written to address a specific situation that should be handled on a more personal basis. </a:t>
            </a:r>
          </a:p>
          <a:p>
            <a:pPr lvl="0"/>
            <a:r>
              <a:rPr lang="en-US" dirty="0">
                <a:cs typeface="Calibri Light" panose="020F0302020204030204" pitchFamily="34" charset="0"/>
              </a:rPr>
              <a:t>Policies should be proactive – </a:t>
            </a:r>
            <a:r>
              <a:rPr lang="en-US" b="1" dirty="0">
                <a:cs typeface="Calibri Light" panose="020F0302020204030204" pitchFamily="34" charset="0"/>
              </a:rPr>
              <a:t>not</a:t>
            </a:r>
            <a:r>
              <a:rPr lang="en-US" dirty="0">
                <a:cs typeface="Calibri Light" panose="020F0302020204030204" pitchFamily="34" charset="0"/>
              </a:rPr>
              <a:t> reactive!</a:t>
            </a:r>
          </a:p>
          <a:p>
            <a:pPr lvl="0"/>
            <a:r>
              <a:rPr lang="en-US" dirty="0">
                <a:cs typeface="Calibri Light" panose="020F0302020204030204" pitchFamily="34" charset="0"/>
              </a:rPr>
              <a:t>Policies should not be written in a manner that set staff up to be in violation of the requirements of the policy.</a:t>
            </a:r>
          </a:p>
          <a:p>
            <a:endParaRPr lang="en-US" dirty="0"/>
          </a:p>
        </p:txBody>
      </p:sp>
    </p:spTree>
    <p:extLst>
      <p:ext uri="{BB962C8B-B14F-4D97-AF65-F5344CB8AC3E}">
        <p14:creationId xmlns:p14="http://schemas.microsoft.com/office/powerpoint/2010/main" val="262902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Council Decisions</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lstStyle/>
          <a:p>
            <a:pPr marL="0" indent="0">
              <a:buNone/>
            </a:pPr>
            <a:r>
              <a:rPr lang="en-US" dirty="0">
                <a:cs typeface="Calibri Light" panose="020F0302020204030204" pitchFamily="34" charset="0"/>
              </a:rPr>
              <a:t>When the council was made aware of its allotted professional development funds, the council agreed to use all the funds on math professional development. The math scores at the school are above average. All three teachers on the council are math teachers at Wildcat High School.</a:t>
            </a:r>
          </a:p>
        </p:txBody>
      </p:sp>
    </p:spTree>
    <p:extLst>
      <p:ext uri="{BB962C8B-B14F-4D97-AF65-F5344CB8AC3E}">
        <p14:creationId xmlns:p14="http://schemas.microsoft.com/office/powerpoint/2010/main" val="334425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Council Decisions</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ormAutofit/>
          </a:bodyPr>
          <a:lstStyle/>
          <a:p>
            <a:pPr marL="0" indent="0">
              <a:buNone/>
            </a:pPr>
            <a:r>
              <a:rPr lang="en-US" dirty="0">
                <a:cs typeface="Calibri Light" panose="020F0302020204030204" pitchFamily="34" charset="0"/>
              </a:rPr>
              <a:t>As the SBDM council at Cardinal Middle School began reviewing its budget and Section 6 funds, the council was made aware that there was a request made by the special education teachers for additional technology in their department. The current technology is outdated and not working properly. Students use the technology daily to help them read, learn to write and hone their listening skills in their classrooms. The council granted the department’s request.</a:t>
            </a:r>
          </a:p>
        </p:txBody>
      </p:sp>
    </p:spTree>
    <p:extLst>
      <p:ext uri="{BB962C8B-B14F-4D97-AF65-F5344CB8AC3E}">
        <p14:creationId xmlns:p14="http://schemas.microsoft.com/office/powerpoint/2010/main" val="253120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Council Decisions</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ormAutofit/>
          </a:bodyPr>
          <a:lstStyle/>
          <a:p>
            <a:pPr marL="0" indent="0">
              <a:buNone/>
            </a:pPr>
            <a:r>
              <a:rPr lang="en-US">
                <a:cs typeface="Calibri Light" panose="020F0302020204030204" pitchFamily="34" charset="0"/>
              </a:rPr>
              <a:t>At a special meeting, the council approved a policy in which high school students would not be allowed to attend prom if they had five unexcused absences – regardless of the circumstance.</a:t>
            </a:r>
          </a:p>
        </p:txBody>
      </p:sp>
    </p:spTree>
    <p:extLst>
      <p:ext uri="{BB962C8B-B14F-4D97-AF65-F5344CB8AC3E}">
        <p14:creationId xmlns:p14="http://schemas.microsoft.com/office/powerpoint/2010/main" val="38591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Council Decisions</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ormAutofit/>
          </a:bodyPr>
          <a:lstStyle/>
          <a:p>
            <a:pPr marL="0" indent="0">
              <a:buNone/>
            </a:pPr>
            <a:r>
              <a:rPr lang="en-US" dirty="0">
                <a:cs typeface="Calibri Light" panose="020F0302020204030204" pitchFamily="34" charset="0"/>
              </a:rPr>
              <a:t>During a regular SBDM council meeting, a parent was allowed time to voice a concern during public comment. The parent expressed the desire for the council to modify its discipline policy to include a consequence for any student not speaking in English in the hallway. Due to a surplus of jobs, the community’s English learner population has recently grown. The council altered the policy to include this caveat.</a:t>
            </a:r>
          </a:p>
        </p:txBody>
      </p:sp>
    </p:spTree>
    <p:extLst>
      <p:ext uri="{BB962C8B-B14F-4D97-AF65-F5344CB8AC3E}">
        <p14:creationId xmlns:p14="http://schemas.microsoft.com/office/powerpoint/2010/main" val="340197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a:cs typeface="Calibri Light" panose="020F0302020204030204" pitchFamily="34" charset="0"/>
              </a:rPr>
              <a:t>Council Decisions</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ormAutofit/>
          </a:bodyPr>
          <a:lstStyle/>
          <a:p>
            <a:pPr marL="0" indent="0">
              <a:buNone/>
            </a:pPr>
            <a:r>
              <a:rPr lang="en-US">
                <a:cs typeface="Calibri Light" panose="020F0302020204030204" pitchFamily="34" charset="0"/>
              </a:rPr>
              <a:t>The council recently decided to add to the list of extracurricular programs offered at the school an advocacy program geared toward mental health. The community is experiencing an increase in poverty, drug abuse and crime, so they are hoping this program helps those students whose families have fallen victim to any of the above. </a:t>
            </a:r>
          </a:p>
        </p:txBody>
      </p:sp>
    </p:spTree>
    <p:extLst>
      <p:ext uri="{BB962C8B-B14F-4D97-AF65-F5344CB8AC3E}">
        <p14:creationId xmlns:p14="http://schemas.microsoft.com/office/powerpoint/2010/main" val="196171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Quotable Quotes</a:t>
            </a:r>
          </a:p>
        </p:txBody>
      </p:sp>
      <p:sp>
        <p:nvSpPr>
          <p:cNvPr id="7" name="Text Placeholder 6"/>
          <p:cNvSpPr>
            <a:spLocks noGrp="1"/>
          </p:cNvSpPr>
          <p:nvPr>
            <p:ph idx="1"/>
          </p:nvPr>
        </p:nvSpPr>
        <p:spPr/>
        <p:txBody>
          <a:bodyPr anchor="ctr">
            <a:normAutofit/>
          </a:bodyPr>
          <a:lstStyle/>
          <a:p>
            <a:pPr marL="0" indent="0" algn="ctr">
              <a:buNone/>
            </a:pPr>
            <a:r>
              <a:rPr lang="en-US" b="1" dirty="0">
                <a:cs typeface="Calibri Light" panose="020F0302020204030204" pitchFamily="34" charset="0"/>
              </a:rPr>
              <a:t>“We must concern ourselves with cultivating the best conditions for all students to learn at very high levels.”</a:t>
            </a:r>
            <a:r>
              <a:rPr lang="en-US" dirty="0">
                <a:cs typeface="Calibri Light" panose="020F0302020204030204" pitchFamily="34" charset="0"/>
              </a:rPr>
              <a:t> </a:t>
            </a:r>
          </a:p>
          <a:p>
            <a:pPr marL="0" indent="0">
              <a:buNone/>
            </a:pPr>
            <a:endParaRPr lang="en-US" dirty="0"/>
          </a:p>
        </p:txBody>
      </p:sp>
    </p:spTree>
    <p:extLst>
      <p:ext uri="{BB962C8B-B14F-4D97-AF65-F5344CB8AC3E}">
        <p14:creationId xmlns:p14="http://schemas.microsoft.com/office/powerpoint/2010/main" val="99644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cs typeface="Calibri Light" panose="020F0302020204030204" pitchFamily="34" charset="0"/>
              </a:rPr>
              <a:t>Quotable Quotes</a:t>
            </a:r>
            <a:endParaRPr lang="en-US" dirty="0">
              <a:cs typeface="Calibri Light" panose="020F0302020204030204" pitchFamily="34" charset="0"/>
            </a:endParaRPr>
          </a:p>
        </p:txBody>
      </p:sp>
      <p:sp>
        <p:nvSpPr>
          <p:cNvPr id="7" name="Text Placeholder 6"/>
          <p:cNvSpPr>
            <a:spLocks noGrp="1"/>
          </p:cNvSpPr>
          <p:nvPr>
            <p:ph idx="1"/>
          </p:nvPr>
        </p:nvSpPr>
        <p:spPr/>
        <p:txBody>
          <a:bodyPr anchor="ctr">
            <a:normAutofit/>
          </a:bodyPr>
          <a:lstStyle/>
          <a:p>
            <a:pPr marL="0" indent="0" algn="ctr">
              <a:buNone/>
            </a:pPr>
            <a:r>
              <a:rPr lang="en-US" b="1">
                <a:cs typeface="Calibri Light" panose="020F0302020204030204" pitchFamily="34" charset="0"/>
              </a:rPr>
              <a:t>“Don’t limit a child to your own learning, for he was born in another time.” </a:t>
            </a:r>
          </a:p>
          <a:p>
            <a:pPr marL="0" indent="0" algn="r">
              <a:buNone/>
            </a:pPr>
            <a:r>
              <a:rPr lang="en-US" b="1">
                <a:cs typeface="Calibri Light" panose="020F0302020204030204" pitchFamily="34" charset="0"/>
              </a:rPr>
              <a:t>–Tagore</a:t>
            </a:r>
            <a:r>
              <a:rPr lang="en-US">
                <a:latin typeface="Arial Black" panose="020B0A04020102020204" pitchFamily="34" charset="0"/>
              </a:rPr>
              <a:t> </a:t>
            </a:r>
          </a:p>
          <a:p>
            <a:pPr marL="0" indent="0" algn="r">
              <a:buNone/>
            </a:pPr>
            <a:r>
              <a:rPr lang="en-US">
                <a:latin typeface="Arial Black" panose="020B0A04020102020204" pitchFamily="34" charset="0"/>
                <a:cs typeface="Calibri Light" panose="020F0302020204030204" pitchFamily="34" charset="0"/>
              </a:rPr>
              <a:t> </a:t>
            </a:r>
          </a:p>
          <a:p>
            <a:pPr marL="0" indent="0">
              <a:buNone/>
            </a:pPr>
            <a:endParaRPr lang="en-US"/>
          </a:p>
        </p:txBody>
      </p:sp>
    </p:spTree>
    <p:extLst>
      <p:ext uri="{BB962C8B-B14F-4D97-AF65-F5344CB8AC3E}">
        <p14:creationId xmlns:p14="http://schemas.microsoft.com/office/powerpoint/2010/main" val="138409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cs typeface="Calibri Light" panose="020F0302020204030204" pitchFamily="34" charset="0"/>
              </a:rPr>
              <a:t>Quotable Quotes</a:t>
            </a:r>
            <a:endParaRPr lang="en-US" dirty="0">
              <a:cs typeface="Calibri Light" panose="020F0302020204030204" pitchFamily="34" charset="0"/>
            </a:endParaRPr>
          </a:p>
        </p:txBody>
      </p:sp>
      <p:sp>
        <p:nvSpPr>
          <p:cNvPr id="7" name="Text Placeholder 6"/>
          <p:cNvSpPr>
            <a:spLocks noGrp="1"/>
          </p:cNvSpPr>
          <p:nvPr>
            <p:ph idx="1"/>
          </p:nvPr>
        </p:nvSpPr>
        <p:spPr/>
        <p:txBody>
          <a:bodyPr anchor="ctr">
            <a:normAutofit/>
          </a:bodyPr>
          <a:lstStyle/>
          <a:p>
            <a:pPr marL="0" indent="0" algn="ctr" fontAlgn="base">
              <a:buNone/>
            </a:pPr>
            <a:r>
              <a:rPr lang="en-US" b="1">
                <a:cs typeface="Calibri Light" panose="020F0302020204030204" pitchFamily="34" charset="0"/>
              </a:rPr>
              <a:t>“Ethical does not simply mean keeping your nose clean. Avoiding wrong is not enough. The imperative is to do right. Making good things happen for people is ethical.”</a:t>
            </a:r>
          </a:p>
        </p:txBody>
      </p:sp>
    </p:spTree>
    <p:extLst>
      <p:ext uri="{BB962C8B-B14F-4D97-AF65-F5344CB8AC3E}">
        <p14:creationId xmlns:p14="http://schemas.microsoft.com/office/powerpoint/2010/main" val="122380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Light" panose="020F0302020204030204" pitchFamily="34" charset="0"/>
              </a:rPr>
              <a:t>Questions</a:t>
            </a:r>
          </a:p>
        </p:txBody>
      </p:sp>
      <p:pic>
        <p:nvPicPr>
          <p:cNvPr id="7" name="Picture 6" descr="Question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9628" y="917425"/>
            <a:ext cx="2622807" cy="41100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924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cs typeface="Calibri Light" panose="020F0302020204030204" pitchFamily="34" charset="0"/>
              </a:rPr>
              <a:t>Agenda</a:t>
            </a:r>
          </a:p>
        </p:txBody>
      </p:sp>
      <p:sp>
        <p:nvSpPr>
          <p:cNvPr id="6" name="Text Placeholder 5"/>
          <p:cNvSpPr>
            <a:spLocks noGrp="1"/>
          </p:cNvSpPr>
          <p:nvPr>
            <p:ph sz="half" idx="1"/>
          </p:nvPr>
        </p:nvSpPr>
        <p:spPr/>
        <p:txBody>
          <a:bodyPr vert="horz" lIns="91440" tIns="45720" rIns="91440" bIns="45720" rtlCol="0" anchor="t">
            <a:normAutofit fontScale="92500" lnSpcReduction="20000"/>
          </a:bodyPr>
          <a:lstStyle/>
          <a:p>
            <a:r>
              <a:rPr lang="en-US" sz="2000" dirty="0">
                <a:cs typeface="Calibri Light" panose="020F0302020204030204" pitchFamily="34" charset="0"/>
              </a:rPr>
              <a:t>Welcome &amp; Introductions</a:t>
            </a:r>
          </a:p>
          <a:p>
            <a:r>
              <a:rPr lang="en-US" sz="2000" dirty="0">
                <a:cs typeface="Calibri Light" panose="020F0302020204030204" pitchFamily="34" charset="0"/>
              </a:rPr>
              <a:t>Session Overview and Objectives </a:t>
            </a:r>
          </a:p>
          <a:p>
            <a:r>
              <a:rPr lang="en-US" sz="2000" dirty="0">
                <a:cs typeface="Calibri Light" panose="020F0302020204030204" pitchFamily="34" charset="0"/>
              </a:rPr>
              <a:t>Decision Making Through Equity Lens </a:t>
            </a:r>
          </a:p>
          <a:p>
            <a:r>
              <a:rPr lang="en-US" sz="2000" dirty="0">
                <a:cs typeface="Calibri Light" panose="020F0302020204030204" pitchFamily="34" charset="0"/>
              </a:rPr>
              <a:t>Why Equity Matters </a:t>
            </a:r>
          </a:p>
          <a:p>
            <a:pPr marL="0" indent="0" algn="ctr">
              <a:buNone/>
            </a:pPr>
            <a:r>
              <a:rPr lang="en-US" sz="2000" b="1" dirty="0">
                <a:cs typeface="Calibri Light" panose="020F0302020204030204" pitchFamily="34" charset="0"/>
              </a:rPr>
              <a:t>Break </a:t>
            </a:r>
          </a:p>
          <a:p>
            <a:r>
              <a:rPr lang="en-US" sz="2000" dirty="0">
                <a:cs typeface="Calibri Light" panose="020F0302020204030204" pitchFamily="34" charset="0"/>
              </a:rPr>
              <a:t>Perceived Benefits of Equity </a:t>
            </a:r>
          </a:p>
          <a:p>
            <a:r>
              <a:rPr lang="en-US" sz="2000" dirty="0">
                <a:cs typeface="Calibri Light" panose="020F0302020204030204" pitchFamily="34" charset="0"/>
              </a:rPr>
              <a:t>School Policies vs. Decisions </a:t>
            </a:r>
          </a:p>
          <a:p>
            <a:r>
              <a:rPr lang="en-US" sz="2000" dirty="0">
                <a:cs typeface="Calibri Light" panose="020F0302020204030204" pitchFamily="34" charset="0"/>
              </a:rPr>
              <a:t>Equity Evaluation </a:t>
            </a:r>
          </a:p>
          <a:p>
            <a:r>
              <a:rPr lang="en-US" sz="2000" dirty="0">
                <a:cs typeface="Calibri Light" panose="020F0302020204030204" pitchFamily="34" charset="0"/>
              </a:rPr>
              <a:t>Quotable Quotes and Metaphor of a Lens</a:t>
            </a:r>
          </a:p>
          <a:p>
            <a:r>
              <a:rPr lang="en-US" sz="2000" dirty="0">
                <a:cs typeface="Calibri Light" panose="020F0302020204030204" pitchFamily="34" charset="0"/>
              </a:rPr>
              <a:t>Assessment of School’s Culture </a:t>
            </a:r>
          </a:p>
          <a:p>
            <a:r>
              <a:rPr lang="en-US" sz="2000" dirty="0">
                <a:cs typeface="Calibri Light" panose="020F0302020204030204" pitchFamily="34" charset="0"/>
              </a:rPr>
              <a:t>Closing </a:t>
            </a:r>
          </a:p>
        </p:txBody>
      </p:sp>
      <p:pic>
        <p:nvPicPr>
          <p:cNvPr id="10" name="Picture Placeholder 9">
            <a:extLs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404652" y="1690688"/>
            <a:ext cx="3115711" cy="31157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686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8067-6301-4BAD-AA4A-64F9EE784722}"/>
              </a:ext>
            </a:extLst>
          </p:cNvPr>
          <p:cNvSpPr>
            <a:spLocks noGrp="1"/>
          </p:cNvSpPr>
          <p:nvPr>
            <p:ph type="title"/>
          </p:nvPr>
        </p:nvSpPr>
        <p:spPr/>
        <p:txBody>
          <a:bodyPr/>
          <a:lstStyle/>
          <a:p>
            <a:pPr algn="ctr"/>
            <a:r>
              <a:rPr lang="en-US">
                <a:cs typeface="Calibri"/>
              </a:rPr>
              <a:t>Training Evaluation</a:t>
            </a:r>
            <a:endParaRPr lang="en-US" dirty="0">
              <a:cs typeface="Calibri Light"/>
            </a:endParaRPr>
          </a:p>
        </p:txBody>
      </p:sp>
      <p:sp>
        <p:nvSpPr>
          <p:cNvPr id="3" name="Text Placeholder 2">
            <a:extLst>
              <a:ext uri="{FF2B5EF4-FFF2-40B4-BE49-F238E27FC236}">
                <a16:creationId xmlns:a16="http://schemas.microsoft.com/office/drawing/2014/main" id="{110FEED6-D560-48EC-B8DF-369ACF0FA8DD}"/>
              </a:ext>
            </a:extLst>
          </p:cNvPr>
          <p:cNvSpPr>
            <a:spLocks noGrp="1"/>
          </p:cNvSpPr>
          <p:nvPr>
            <p:ph sz="half"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2800" dirty="0">
                <a:solidFill>
                  <a:srgbClr val="202124"/>
                </a:solidFill>
                <a:cs typeface="Calibri"/>
              </a:rPr>
              <a:t>Thank you for participating in the annual school-based decision making (SBDM) training! </a:t>
            </a:r>
            <a:endParaRPr lang="en-US" sz="2800" dirty="0">
              <a:ea typeface="+mn-lt"/>
              <a:cs typeface="+mn-lt"/>
            </a:endParaRPr>
          </a:p>
          <a:p>
            <a:pPr lvl="1"/>
            <a:r>
              <a:rPr lang="en-US" dirty="0">
                <a:solidFill>
                  <a:srgbClr val="202124"/>
                </a:solidFill>
                <a:cs typeface="Calibri"/>
              </a:rPr>
              <a:t>Please take the time to complete the evaluation below, which focuses on the training’s content and the delivery strategies used</a:t>
            </a:r>
            <a:endParaRPr lang="en-US" dirty="0">
              <a:ea typeface="+mn-lt"/>
              <a:cs typeface="+mn-lt"/>
            </a:endParaRPr>
          </a:p>
          <a:p>
            <a:pPr lvl="2"/>
            <a:r>
              <a:rPr lang="en-US" u="sng" dirty="0">
                <a:cs typeface="Calibri"/>
                <a:hlinkClick r:id="rId2"/>
              </a:rPr>
              <a:t>https://forms.gle/i8o8yQMT2FwJx9gx9</a:t>
            </a:r>
            <a:endParaRPr lang="en-US" u="sng" dirty="0">
              <a:hlinkClick r:id="rId2"/>
            </a:endParaRPr>
          </a:p>
        </p:txBody>
      </p:sp>
      <p:sp>
        <p:nvSpPr>
          <p:cNvPr id="5" name="Content Placeholder 4">
            <a:extLst>
              <a:ext uri="{FF2B5EF4-FFF2-40B4-BE49-F238E27FC236}">
                <a16:creationId xmlns:a16="http://schemas.microsoft.com/office/drawing/2014/main" id="{39EC36B1-3BC4-4C3A-B3DE-396FF7B684D5}"/>
              </a:ext>
            </a:extLst>
          </p:cNvPr>
          <p:cNvSpPr>
            <a:spLocks noGrp="1"/>
          </p:cNvSpPr>
          <p:nvPr>
            <p:ph sz="half" idx="2"/>
          </p:nvPr>
        </p:nvSpPr>
        <p:spPr/>
        <p:txBody>
          <a:bodyPr>
            <a:normAutofit lnSpcReduction="10000"/>
          </a:bodyPr>
          <a:lstStyle/>
          <a:p>
            <a:r>
              <a:rPr lang="en-US" sz="2200">
                <a:cs typeface="Calibri Light" panose="020F0302020204030204" pitchFamily="34" charset="0"/>
              </a:rPr>
              <a:t>If you have a device with a camera (phone, tablet, etc..), you may scan the QR Code for quick access to the evaluation:</a:t>
            </a:r>
            <a:endParaRPr lang="en-US" sz="2200" dirty="0">
              <a:cs typeface="Calibri Light" panose="020F0302020204030204" pitchFamily="34" charset="0"/>
            </a:endParaRPr>
          </a:p>
          <a:p>
            <a:endParaRPr lang="en-US"/>
          </a:p>
        </p:txBody>
      </p:sp>
      <p:pic>
        <p:nvPicPr>
          <p:cNvPr id="7" name="Picture 6" descr="Qr code&#10;&#10;Description automatically generated">
            <a:extLst>
              <a:ext uri="{FF2B5EF4-FFF2-40B4-BE49-F238E27FC236}">
                <a16:creationId xmlns:a16="http://schemas.microsoft.com/office/drawing/2014/main" id="{D9575ED2-B10F-4493-ACF6-2B0B28012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641" y="2842719"/>
            <a:ext cx="2781704" cy="2781704"/>
          </a:xfrm>
          <a:prstGeom prst="rect">
            <a:avLst/>
          </a:prstGeom>
        </p:spPr>
      </p:pic>
    </p:spTree>
    <p:extLst>
      <p:ext uri="{BB962C8B-B14F-4D97-AF65-F5344CB8AC3E}">
        <p14:creationId xmlns:p14="http://schemas.microsoft.com/office/powerpoint/2010/main" val="138287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Objectives</a:t>
            </a:r>
          </a:p>
        </p:txBody>
      </p:sp>
      <p:sp>
        <p:nvSpPr>
          <p:cNvPr id="3" name="Text Placeholder 2"/>
          <p:cNvSpPr>
            <a:spLocks noGrp="1"/>
          </p:cNvSpPr>
          <p:nvPr>
            <p:ph idx="1"/>
          </p:nvPr>
        </p:nvSpPr>
        <p:spPr/>
        <p:txBody>
          <a:bodyPr vert="horz" lIns="91440" tIns="45720" rIns="91440" bIns="45720" rtlCol="0" anchor="t">
            <a:normAutofit/>
          </a:bodyPr>
          <a:lstStyle/>
          <a:p>
            <a:r>
              <a:rPr lang="en-US" dirty="0">
                <a:cs typeface="Calibri Light"/>
              </a:rPr>
              <a:t>After this training, council members will be able to...</a:t>
            </a:r>
          </a:p>
          <a:p>
            <a:pPr lvl="1"/>
            <a:r>
              <a:rPr lang="en-US" dirty="0">
                <a:cs typeface="Calibri Light" panose="020F0302020204030204" pitchFamily="34" charset="0"/>
              </a:rPr>
              <a:t>Understand differences between equality and equity; </a:t>
            </a:r>
            <a:endParaRPr lang="en-US" sz="2800" dirty="0">
              <a:cs typeface="Calibri Light" panose="020F0302020204030204" pitchFamily="34" charset="0"/>
            </a:endParaRPr>
          </a:p>
          <a:p>
            <a:pPr lvl="1"/>
            <a:r>
              <a:rPr lang="en-US" dirty="0">
                <a:cs typeface="Calibri Light" panose="020F0302020204030204" pitchFamily="34" charset="0"/>
              </a:rPr>
              <a:t>Understand how equitable decision-making impacts student achievement; and </a:t>
            </a:r>
            <a:endParaRPr lang="en-US" sz="2800" dirty="0">
              <a:cs typeface="Calibri Light" panose="020F0302020204030204" pitchFamily="34" charset="0"/>
            </a:endParaRPr>
          </a:p>
          <a:p>
            <a:pPr lvl="1"/>
            <a:r>
              <a:rPr lang="en-US" dirty="0">
                <a:cs typeface="Calibri Light" panose="020F0302020204030204" pitchFamily="34" charset="0"/>
              </a:rPr>
              <a:t>Understand the importance of committing to equitable practices.</a:t>
            </a:r>
            <a:endParaRPr lang="en-US" sz="2800" dirty="0">
              <a:cs typeface="Calibri Light" panose="020F0302020204030204" pitchFamily="34" charset="0"/>
            </a:endParaRPr>
          </a:p>
        </p:txBody>
      </p:sp>
    </p:spTree>
    <p:extLst>
      <p:ext uri="{BB962C8B-B14F-4D97-AF65-F5344CB8AC3E}">
        <p14:creationId xmlns:p14="http://schemas.microsoft.com/office/powerpoint/2010/main" val="18936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cs typeface="Calibri Light" panose="020F0302020204030204" pitchFamily="34" charset="0"/>
              </a:rPr>
              <a:t>Equality vs. Equity</a:t>
            </a:r>
          </a:p>
        </p:txBody>
      </p:sp>
      <p:sp>
        <p:nvSpPr>
          <p:cNvPr id="3" name="Text Placeholder 2"/>
          <p:cNvSpPr>
            <a:spLocks noGrp="1"/>
          </p:cNvSpPr>
          <p:nvPr>
            <p:ph idx="1"/>
          </p:nvPr>
        </p:nvSpPr>
        <p:spPr/>
        <p:txBody>
          <a:bodyPr/>
          <a:lstStyle/>
          <a:p>
            <a:pPr marL="0" indent="0" algn="ctr">
              <a:buNone/>
            </a:pPr>
            <a:r>
              <a:rPr lang="en-US" dirty="0">
                <a:cs typeface="Calibri Light" panose="020F0302020204030204" pitchFamily="34" charset="0"/>
              </a:rPr>
              <a:t>“Solving the Achievement Gap Through Equity, Not Equality”</a:t>
            </a:r>
          </a:p>
          <a:p>
            <a:pPr marL="0" indent="0" algn="ctr">
              <a:buNone/>
            </a:pPr>
            <a:r>
              <a:rPr lang="en-US" u="sng" dirty="0">
                <a:hlinkClick r:id="rId2"/>
              </a:rPr>
              <a:t>https://youtu.be/nOQbu_3M0_Q</a:t>
            </a:r>
            <a:endParaRPr lang="en-US" dirty="0">
              <a:cs typeface="Calibri Light" panose="020F0302020204030204" pitchFamily="34" charset="0"/>
            </a:endParaRPr>
          </a:p>
        </p:txBody>
      </p:sp>
    </p:spTree>
    <p:extLst>
      <p:ext uri="{BB962C8B-B14F-4D97-AF65-F5344CB8AC3E}">
        <p14:creationId xmlns:p14="http://schemas.microsoft.com/office/powerpoint/2010/main" val="141571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title" idx="4294967295"/>
          </p:nvPr>
        </p:nvSpPr>
        <p:spPr>
          <a:xfrm>
            <a:off x="11029950" y="6313488"/>
            <a:ext cx="684213"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chemeClr val="bg1"/>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endParaRPr>
          </a:p>
        </p:txBody>
      </p:sp>
      <p:grpSp>
        <p:nvGrpSpPr>
          <p:cNvPr id="3" name="Group 2">
            <a:extLst>
              <a:ext uri="{FF2B5EF4-FFF2-40B4-BE49-F238E27FC236}">
                <a16:creationId xmlns:a16="http://schemas.microsoft.com/office/drawing/2014/main" id="{56EB86C0-0468-48A3-90B3-15B35F4866D0}"/>
              </a:ext>
              <a:ext uri="{C183D7F6-B498-43B3-948B-1728B52AA6E4}">
                <adec:decorative xmlns:adec="http://schemas.microsoft.com/office/drawing/2017/decorative" val="1"/>
              </a:ext>
            </a:extLst>
          </p:cNvPr>
          <p:cNvGrpSpPr/>
          <p:nvPr/>
        </p:nvGrpSpPr>
        <p:grpSpPr>
          <a:xfrm>
            <a:off x="2212179" y="451865"/>
            <a:ext cx="7767641" cy="4901324"/>
            <a:chOff x="1262608" y="1331986"/>
            <a:chExt cx="7767641" cy="4901324"/>
          </a:xfrm>
        </p:grpSpPr>
        <p:pic>
          <p:nvPicPr>
            <p:cNvPr id="5" name="Picture 4">
              <a:hlinkClick r:id="rId2"/>
              <a:extLst>
                <a:ext uri="{FF2B5EF4-FFF2-40B4-BE49-F238E27FC236}">
                  <a16:creationId xmlns:a16="http://schemas.microsoft.com/office/drawing/2014/main" id="{2DEF7571-CAD1-46CD-9DCA-073FBC16F5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3603" y="1331986"/>
              <a:ext cx="5310389" cy="4901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8">
              <a:extLst>
                <a:ext uri="{FF2B5EF4-FFF2-40B4-BE49-F238E27FC236}">
                  <a16:creationId xmlns:a16="http://schemas.microsoft.com/office/drawing/2014/main" id="{D9C4FBDE-0213-4B90-9B45-FA522F26859D}"/>
                </a:ext>
              </a:extLst>
            </p:cNvPr>
            <p:cNvSpPr txBox="1"/>
            <p:nvPr/>
          </p:nvSpPr>
          <p:spPr>
            <a:xfrm rot="5400000">
              <a:off x="6991899" y="3355928"/>
              <a:ext cx="3223260" cy="8534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4800">
                  <a:effectLst/>
                  <a:latin typeface="+mj-lt"/>
                  <a:ea typeface="Calibri" panose="020F0502020204030204" pitchFamily="34" charset="0"/>
                  <a:cs typeface="Times New Roman" panose="02020603050405020304" pitchFamily="18" charset="0"/>
                </a:rPr>
                <a:t>Equity</a:t>
              </a:r>
              <a:endParaRPr lang="en-US" sz="1100">
                <a:effectLst/>
                <a:latin typeface="+mj-lt"/>
                <a:ea typeface="Calibri" panose="020F0502020204030204" pitchFamily="34" charset="0"/>
                <a:cs typeface="Times New Roman" panose="02020603050405020304" pitchFamily="18" charset="0"/>
              </a:endParaRPr>
            </a:p>
          </p:txBody>
        </p:sp>
        <p:sp>
          <p:nvSpPr>
            <p:cNvPr id="7" name="Text Box 7">
              <a:extLst>
                <a:ext uri="{FF2B5EF4-FFF2-40B4-BE49-F238E27FC236}">
                  <a16:creationId xmlns:a16="http://schemas.microsoft.com/office/drawing/2014/main" id="{ACCA1B33-0DF6-4D00-95C0-24FF72BC5FED}"/>
                </a:ext>
              </a:extLst>
            </p:cNvPr>
            <p:cNvSpPr txBox="1"/>
            <p:nvPr/>
          </p:nvSpPr>
          <p:spPr>
            <a:xfrm rot="16200000">
              <a:off x="77698" y="3355928"/>
              <a:ext cx="3223260" cy="8534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4800">
                  <a:effectLst/>
                  <a:latin typeface="+mj-lt"/>
                  <a:ea typeface="Calibri" panose="020F0502020204030204" pitchFamily="34" charset="0"/>
                  <a:cs typeface="Times New Roman" panose="02020603050405020304" pitchFamily="18" charset="0"/>
                </a:rPr>
                <a:t>Equality</a:t>
              </a:r>
              <a:endParaRPr lang="en-US" sz="1100">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4365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FDF9-8850-4CBB-9899-74D2FC4233F5}"/>
              </a:ext>
            </a:extLst>
          </p:cNvPr>
          <p:cNvSpPr>
            <a:spLocks noGrp="1"/>
          </p:cNvSpPr>
          <p:nvPr>
            <p:ph type="title"/>
          </p:nvPr>
        </p:nvSpPr>
        <p:spPr/>
        <p:txBody>
          <a:bodyPr/>
          <a:lstStyle/>
          <a:p>
            <a:pPr algn="ctr"/>
            <a:r>
              <a:rPr lang="en-US" dirty="0">
                <a:cs typeface="Calibri Light" panose="020F0302020204030204" pitchFamily="34" charset="0"/>
              </a:rPr>
              <a:t>Equity Defined</a:t>
            </a:r>
          </a:p>
        </p:txBody>
      </p:sp>
      <p:sp>
        <p:nvSpPr>
          <p:cNvPr id="3" name="Text Placeholder 2">
            <a:extLst>
              <a:ext uri="{FF2B5EF4-FFF2-40B4-BE49-F238E27FC236}">
                <a16:creationId xmlns:a16="http://schemas.microsoft.com/office/drawing/2014/main" id="{2F67606D-5B62-473B-9AAF-1B5961B26FA7}"/>
              </a:ext>
            </a:extLst>
          </p:cNvPr>
          <p:cNvSpPr>
            <a:spLocks noGrp="1"/>
          </p:cNvSpPr>
          <p:nvPr>
            <p:ph idx="1"/>
          </p:nvPr>
        </p:nvSpPr>
        <p:spPr/>
        <p:txBody>
          <a:bodyPr vert="horz" lIns="91440" tIns="45720" rIns="91440" bIns="45720" rtlCol="0" anchor="t">
            <a:normAutofit/>
          </a:bodyPr>
          <a:lstStyle/>
          <a:p>
            <a:r>
              <a:rPr lang="en-US" dirty="0">
                <a:ea typeface="+mn-lt"/>
                <a:cs typeface="+mn-lt"/>
              </a:rPr>
              <a:t>The promotion of access, opportunity and advancement of all individuals, including those in underserved communities, in order to identify and eliminate conditions that prevent the ability of all students to reach their full potential.</a:t>
            </a:r>
            <a:endParaRPr lang="en-US" dirty="0">
              <a:ea typeface="+mn-lt"/>
              <a:cs typeface="Calibri"/>
            </a:endParaRPr>
          </a:p>
          <a:p>
            <a:pPr lvl="1"/>
            <a:r>
              <a:rPr lang="en-US" dirty="0">
                <a:ea typeface="+mn-lt"/>
                <a:cs typeface="+mn-lt"/>
              </a:rPr>
              <a:t>The term ‘underserved communities’ refers to populations sharing a particular characteristic, as well as geographic communities, that have been systematically denied a full opportunity to participate in aspects of economic, social, and civic life.</a:t>
            </a:r>
            <a:endParaRPr lang="en-US" dirty="0">
              <a:cs typeface="Calibri Light" panose="020F0302020204030204" pitchFamily="34" charset="0"/>
            </a:endParaRPr>
          </a:p>
          <a:p>
            <a:pPr lvl="2" algn="ctr"/>
            <a:r>
              <a:rPr lang="en-US" sz="1800" dirty="0">
                <a:ea typeface="+mn-lt"/>
                <a:cs typeface="+mn-lt"/>
              </a:rPr>
              <a:t>January 2021 President Biden’s </a:t>
            </a:r>
            <a:r>
              <a:rPr lang="en-US" sz="1800" i="1" dirty="0">
                <a:ea typeface="+mn-lt"/>
                <a:cs typeface="+mn-lt"/>
                <a:hlinkClick r:id="rId2"/>
              </a:rPr>
              <a:t>Executive Order On Advancing Racial Equity and Support for Underserved Communities Through the Federal Government</a:t>
            </a:r>
            <a:endParaRPr lang="en-US" sz="1800" i="1" dirty="0">
              <a:cs typeface="Calibri Light"/>
            </a:endParaRPr>
          </a:p>
          <a:p>
            <a:pPr marL="0" indent="0" algn="ctr">
              <a:buNone/>
            </a:pPr>
            <a:endParaRPr lang="en-US" sz="19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4555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0575-8122-4665-9F0D-409C679698B7}"/>
              </a:ext>
            </a:extLst>
          </p:cNvPr>
          <p:cNvSpPr>
            <a:spLocks noGrp="1"/>
          </p:cNvSpPr>
          <p:nvPr>
            <p:ph type="title"/>
          </p:nvPr>
        </p:nvSpPr>
        <p:spPr/>
        <p:txBody>
          <a:bodyPr>
            <a:normAutofit/>
          </a:bodyPr>
          <a:lstStyle/>
          <a:p>
            <a:pPr algn="ctr"/>
            <a:r>
              <a:rPr lang="en-US" dirty="0">
                <a:cs typeface="Calibri Light" panose="020F0302020204030204" pitchFamily="34" charset="0"/>
              </a:rPr>
              <a:t>Why Equity Matters to SBDM Councils</a:t>
            </a:r>
          </a:p>
        </p:txBody>
      </p:sp>
      <p:sp>
        <p:nvSpPr>
          <p:cNvPr id="3" name="Text Placeholder 2">
            <a:extLst>
              <a:ext uri="{FF2B5EF4-FFF2-40B4-BE49-F238E27FC236}">
                <a16:creationId xmlns:a16="http://schemas.microsoft.com/office/drawing/2014/main" id="{EEBAED90-4B91-4AA5-B610-6BBA95684C73}"/>
              </a:ext>
            </a:extLst>
          </p:cNvPr>
          <p:cNvSpPr>
            <a:spLocks noGrp="1"/>
          </p:cNvSpPr>
          <p:nvPr>
            <p:ph idx="1"/>
          </p:nvPr>
        </p:nvSpPr>
        <p:spPr/>
        <p:txBody>
          <a:bodyPr>
            <a:normAutofit fontScale="85000" lnSpcReduction="20000"/>
          </a:bodyPr>
          <a:lstStyle/>
          <a:p>
            <a:pPr marL="0" indent="0">
              <a:buNone/>
            </a:pPr>
            <a:r>
              <a:rPr lang="en-US" sz="3200" b="1" dirty="0">
                <a:cs typeface="Calibri Light" panose="020F0302020204030204" pitchFamily="34" charset="0"/>
              </a:rPr>
              <a:t>SBDM councils are tasked with a variety of responsibilities related to student achievement:</a:t>
            </a: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Times New Roman" panose="02020603050405020304" pitchFamily="18" charset="0"/>
              </a:rPr>
              <a:t>Policy development, including, but not limited to the following: writing program, technology, discipline, school schedule, extracurricular and wellness</a:t>
            </a: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Times New Roman" panose="02020603050405020304" pitchFamily="18" charset="0"/>
              </a:rPr>
              <a:t>Consulting on selection of the school’s principal</a:t>
            </a: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Calibri" panose="020F0502020204030204" pitchFamily="34" charset="0"/>
              </a:rPr>
              <a:t>Collaborating with other shareholders to develop the Comprehensive School Improvement Plan (CSIP)</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Calibri" panose="020F0502020204030204" pitchFamily="34" charset="0"/>
              </a:rPr>
              <a:t>Adopting a budget aligned to instructional needs</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Calibri" panose="020F0502020204030204" pitchFamily="34" charset="0"/>
              </a:rPr>
              <a:t>Determining the emergency plan and professional development plan</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Calibri" panose="020F0502020204030204" pitchFamily="34" charset="0"/>
              </a:rPr>
              <a:t>Setting targets to close the achievement gap</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Calibri" panose="020F0502020204030204" pitchFamily="34" charset="0"/>
              </a:rPr>
              <a:t>Annually reviewing school assessment data</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Calibri" panose="020F0502020204030204" pitchFamily="34" charset="0"/>
              </a:rPr>
              <a:t>Consulting with the school’s library media specialist on needs of the media center</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100000"/>
              <a:buFont typeface="+mj-lt"/>
              <a:buAutoNum type="arabicPeriod"/>
            </a:pPr>
            <a:r>
              <a:rPr lang="en-US" sz="2200" dirty="0">
                <a:effectLst/>
                <a:ea typeface="Calibri" panose="020F0502020204030204" pitchFamily="34" charset="0"/>
                <a:cs typeface="Calibri" panose="020F0502020204030204" pitchFamily="34" charset="0"/>
              </a:rPr>
              <a:t>Consulting on both certified and classified vacancies</a:t>
            </a:r>
            <a:endParaRPr lang="en-US" sz="2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ct val="100000"/>
              <a:buFont typeface="+mj-lt"/>
              <a:buAutoNum type="arabicPeriod"/>
            </a:pPr>
            <a:r>
              <a:rPr lang="en-US" sz="2200" dirty="0">
                <a:effectLst/>
                <a:ea typeface="Calibri" panose="020F0502020204030204" pitchFamily="34" charset="0"/>
                <a:cs typeface="Calibri" panose="020F0502020204030204" pitchFamily="34" charset="0"/>
              </a:rPr>
              <a:t>Determining the number of positions for each job classification</a:t>
            </a:r>
          </a:p>
        </p:txBody>
      </p:sp>
    </p:spTree>
    <p:extLst>
      <p:ext uri="{BB962C8B-B14F-4D97-AF65-F5344CB8AC3E}">
        <p14:creationId xmlns:p14="http://schemas.microsoft.com/office/powerpoint/2010/main" val="272102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FD50D7-8D2C-4EC5-B579-83538E85BE77}"/>
              </a:ext>
            </a:extLst>
          </p:cNvPr>
          <p:cNvSpPr>
            <a:spLocks noGrp="1"/>
          </p:cNvSpPr>
          <p:nvPr>
            <p:ph type="title" idx="4294967295"/>
          </p:nvPr>
        </p:nvSpPr>
        <p:spPr>
          <a:xfrm>
            <a:off x="11029950" y="6313488"/>
            <a:ext cx="684213"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chemeClr val="bg1"/>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endParaRPr>
          </a:p>
        </p:txBody>
      </p:sp>
      <p:pic>
        <p:nvPicPr>
          <p:cNvPr id="5" name="Picture 4" descr="A picture illustrating the concepts of equality, equity and justice. Courtesy of Courtesy Advancing Equity and Inclusion: A Guide for Municipalities, by City for All Women Initiative (CAWI), Ottawa">
            <a:hlinkClick r:id="rId2"/>
            <a:extLst>
              <a:ext uri="{FF2B5EF4-FFF2-40B4-BE49-F238E27FC236}">
                <a16:creationId xmlns:a16="http://schemas.microsoft.com/office/drawing/2014/main" id="{BDC7D369-2E08-499D-83F3-A6C0C3C6F9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6363" y="629192"/>
            <a:ext cx="6919274" cy="4232635"/>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8EAC0A1B-20F4-4A8E-BAD1-5C9B2504D86A}"/>
              </a:ext>
            </a:extLst>
          </p:cNvPr>
          <p:cNvSpPr txBox="1"/>
          <p:nvPr/>
        </p:nvSpPr>
        <p:spPr>
          <a:xfrm>
            <a:off x="1480008" y="5920033"/>
            <a:ext cx="7154945" cy="646331"/>
          </a:xfrm>
          <a:prstGeom prst="rect">
            <a:avLst/>
          </a:prstGeom>
          <a:noFill/>
        </p:spPr>
        <p:txBody>
          <a:bodyPr wrap="square" rtlCol="0">
            <a:spAutoFit/>
          </a:bodyPr>
          <a:lstStyle/>
          <a:p>
            <a:r>
              <a:rPr lang="en-US">
                <a:hlinkClick r:id="rId2"/>
              </a:rPr>
              <a:t>https://www.diffen.com/difference/Image:Equality-equity-justice-lores.png</a:t>
            </a:r>
            <a:endParaRPr lang="en-US"/>
          </a:p>
        </p:txBody>
      </p:sp>
    </p:spTree>
    <p:extLst>
      <p:ext uri="{BB962C8B-B14F-4D97-AF65-F5344CB8AC3E}">
        <p14:creationId xmlns:p14="http://schemas.microsoft.com/office/powerpoint/2010/main" val="261541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CECD55-46ED-4ECB-A3C6-187348EFA6C7}"/>
              </a:ext>
            </a:extLst>
          </p:cNvPr>
          <p:cNvSpPr>
            <a:spLocks noGrp="1"/>
          </p:cNvSpPr>
          <p:nvPr>
            <p:ph type="title" idx="4294967295"/>
          </p:nvPr>
        </p:nvSpPr>
        <p:spPr>
          <a:xfrm>
            <a:off x="11017250" y="6310313"/>
            <a:ext cx="68262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chemeClr val="bg1"/>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endParaRPr>
          </a:p>
        </p:txBody>
      </p:sp>
      <p:pic>
        <p:nvPicPr>
          <p:cNvPr id="8" name="Picture 7" descr="Take a break">
            <a:extLst>
              <a:ext uri="{FF2B5EF4-FFF2-40B4-BE49-F238E27FC236}">
                <a16:creationId xmlns:a16="http://schemas.microsoft.com/office/drawing/2014/main" id="{0CC4A975-C2F3-4AFC-8DAA-EA854C30235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67957" y="1100137"/>
            <a:ext cx="5238750" cy="4657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018733"/>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 xsi:nil="true"/>
    <Accessibility_x0020_Audit_x0020_Date xmlns="3a62de7d-ba57-4f43-9dae-9623ba637be0">2022-07-19T04:00:00+00:00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2022-07-19T04:00:00+00:00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KYED-343-679</_dlc_DocId>
    <_dlc_DocIdUrl xmlns="3a62de7d-ba57-4f43-9dae-9623ba637be0">
      <Url>https://education-edit.ky.gov/districts/SBDM/_layouts/15/DocIdRedir.aspx?ID=KYED-343-679</Url>
      <Description>KYED-343-679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55F21AB-403F-4C28-A927-CDAA654518A9}">
  <ds:schemaRefs>
    <ds:schemaRef ds:uri="http://www.w3.org/XML/1998/namespace"/>
    <ds:schemaRef ds:uri="http://schemas.openxmlformats.org/package/2006/metadata/core-properties"/>
    <ds:schemaRef ds:uri="http://purl.org/dc/elements/1.1/"/>
    <ds:schemaRef ds:uri="a939f748-3ea6-4795-b347-04095eabf244"/>
    <ds:schemaRef ds:uri="http://schemas.microsoft.com/office/2006/documentManagement/types"/>
    <ds:schemaRef ds:uri="5bc9d522-2386-425a-9f2a-a617cf877ec0"/>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6C04632B-E648-41AC-9FE4-E16EC949A8B4}"/>
</file>

<file path=customXml/itemProps3.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4.xml><?xml version="1.0" encoding="utf-8"?>
<ds:datastoreItem xmlns:ds="http://schemas.openxmlformats.org/officeDocument/2006/customXml" ds:itemID="{C23DC527-1180-44CA-8AAC-279B46F1EBD1}"/>
</file>

<file path=docProps/app.xml><?xml version="1.0" encoding="utf-8"?>
<Properties xmlns="http://schemas.openxmlformats.org/officeDocument/2006/extended-properties" xmlns:vt="http://schemas.openxmlformats.org/officeDocument/2006/docPropsVTypes">
  <Template>Default Theme</Template>
  <TotalTime>7</TotalTime>
  <Words>896</Words>
  <Application>Microsoft Office PowerPoint</Application>
  <PresentationFormat>Widescreen</PresentationFormat>
  <Paragraphs>83</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KDE Main 2021</vt:lpstr>
      <vt:lpstr>Equitable Decision-Making</vt:lpstr>
      <vt:lpstr>Agenda</vt:lpstr>
      <vt:lpstr>Objectives</vt:lpstr>
      <vt:lpstr>Equality vs. Equity</vt:lpstr>
      <vt:lpstr>5</vt:lpstr>
      <vt:lpstr>Equity Defined</vt:lpstr>
      <vt:lpstr>Why Equity Matters to SBDM Councils</vt:lpstr>
      <vt:lpstr>8</vt:lpstr>
      <vt:lpstr>9</vt:lpstr>
      <vt:lpstr>Policy Considerations</vt:lpstr>
      <vt:lpstr>Council Decisions</vt:lpstr>
      <vt:lpstr>Council Decisions</vt:lpstr>
      <vt:lpstr>Council Decisions</vt:lpstr>
      <vt:lpstr>Council Decisions</vt:lpstr>
      <vt:lpstr>Council Decisions</vt:lpstr>
      <vt:lpstr>Quotable Quotes</vt:lpstr>
      <vt:lpstr>Quotable Quotes</vt:lpstr>
      <vt:lpstr>Quotable Quotes</vt:lpstr>
      <vt:lpstr>Questions</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Matthew - Division of School and Program Improvement</dc:creator>
  <cp:lastModifiedBy>Morales, Mia - Division of School and Program Improvement</cp:lastModifiedBy>
  <cp:revision>2</cp:revision>
  <dcterms:created xsi:type="dcterms:W3CDTF">2021-08-26T21:12:08Z</dcterms:created>
  <dcterms:modified xsi:type="dcterms:W3CDTF">2024-03-15T18:07:23Z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Order">
    <vt:r8>636600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_SourceUrl">
    <vt:lpwstr/>
  </property>
  <property fmtid="{D5CDD505-2E9C-101B-9397-08002B2CF9AE}" pid="10" name="_SharedFileIndex">
    <vt:lpwstr/>
  </property>
  <property fmtid="{D5CDD505-2E9C-101B-9397-08002B2CF9AE}" pid="11" name="_dlc_DocIdItemGuid">
    <vt:lpwstr>3737db03-acc8-4ff9-af9f-3da7de3ce4b7</vt:lpwstr>
  </property>
</Properties>
</file>