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5" r:id="rId5"/>
  </p:sldMasterIdLst>
  <p:notesMasterIdLst>
    <p:notesMasterId r:id="rId51"/>
  </p:notesMasterIdLst>
  <p:handoutMasterIdLst>
    <p:handoutMasterId r:id="rId52"/>
  </p:handoutMasterIdLst>
  <p:sldIdLst>
    <p:sldId id="267" r:id="rId6"/>
    <p:sldId id="261" r:id="rId7"/>
    <p:sldId id="321" r:id="rId8"/>
    <p:sldId id="279" r:id="rId9"/>
    <p:sldId id="277" r:id="rId10"/>
    <p:sldId id="280" r:id="rId11"/>
    <p:sldId id="287" r:id="rId12"/>
    <p:sldId id="286" r:id="rId13"/>
    <p:sldId id="317" r:id="rId14"/>
    <p:sldId id="318" r:id="rId15"/>
    <p:sldId id="284" r:id="rId16"/>
    <p:sldId id="282" r:id="rId17"/>
    <p:sldId id="283" r:id="rId18"/>
    <p:sldId id="288" r:id="rId19"/>
    <p:sldId id="290" r:id="rId20"/>
    <p:sldId id="289" r:id="rId21"/>
    <p:sldId id="291" r:id="rId22"/>
    <p:sldId id="292" r:id="rId23"/>
    <p:sldId id="293" r:id="rId24"/>
    <p:sldId id="294" r:id="rId25"/>
    <p:sldId id="312" r:id="rId26"/>
    <p:sldId id="313" r:id="rId27"/>
    <p:sldId id="314" r:id="rId28"/>
    <p:sldId id="285" r:id="rId29"/>
    <p:sldId id="295" r:id="rId30"/>
    <p:sldId id="311" r:id="rId31"/>
    <p:sldId id="296" r:id="rId32"/>
    <p:sldId id="297" r:id="rId33"/>
    <p:sldId id="298" r:id="rId34"/>
    <p:sldId id="299" r:id="rId35"/>
    <p:sldId id="300" r:id="rId36"/>
    <p:sldId id="303" r:id="rId37"/>
    <p:sldId id="301" r:id="rId38"/>
    <p:sldId id="302" r:id="rId39"/>
    <p:sldId id="276" r:id="rId40"/>
    <p:sldId id="319" r:id="rId41"/>
    <p:sldId id="304" r:id="rId42"/>
    <p:sldId id="320" r:id="rId43"/>
    <p:sldId id="306" r:id="rId44"/>
    <p:sldId id="307" r:id="rId45"/>
    <p:sldId id="316" r:id="rId46"/>
    <p:sldId id="315" r:id="rId47"/>
    <p:sldId id="310" r:id="rId48"/>
    <p:sldId id="265" r:id="rId49"/>
    <p:sldId id="270" r:id="rId50"/>
  </p:sldIdLst>
  <p:sldSz cx="12192000" cy="6858000"/>
  <p:notesSz cx="6858000" cy="91440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0FC13C-748B-D961-772C-145112EE73E3}" name="Sims, Rhonda - KDE Associate Commissioner" initials="SRKAC" userId="S::rhonda.sims@education.ky.gov::bad20b3f-b7c8-4cb3-ae2a-6808ba4166df" providerId="AD"/>
  <p188:author id="{265CE044-4484-FFEE-83C1-FEBE8DE16FEC}" name="Candi Gesling" initials="CG" userId="S::Candi.Gesling@pearson.com::01b361f2-928b-44b7-b17c-7b6c236f9ec4" providerId="AD"/>
  <p188:author id="{FF3B046C-91C7-F735-5D2E-F89695486385}" name="Jett, Lisa - Division of Assessment and Accountability Support" initials="LJ" userId="S::lisa.jett@education.ky.gov::6d718aac-4a55-46f9-aab8-85fa88911f2a" providerId="AD"/>
  <p188:author id="{5792059B-712A-A66F-966D-BE8B171CB42A}" name="O'Hair, Kevin - Office of Assessment and Accountability" initials="OKOoAaA" userId="S::kevin.ohair@education.ky.gov::854929ff-e20a-4d14-a6ee-38bca46af5a2" providerId="AD"/>
  <p188:author id="{4E37AEA2-9003-7A2B-581B-AF4837220C73}" name="Riley, Ben - Division of Assessment and Accountability Support" initials="BR" userId="S::ben.riley@education.ky.gov::4cd6cdff-1273-49fa-8860-d0f5fa3fb9f7" providerId="AD"/>
  <p188:author id="{5FD6BBD4-89B8-DC90-B9A0-590DE6A9A122}" name="Larkins, Jennifer - Division of Assessment and Accountability Support" initials="LJDoAaAS" userId="S::jennifer.larkins@education.ky.gov::093879bc-4454-48e7-95b0-93a7f4bf4b00" providerId="AD"/>
  <p188:author id="{1DDE88F8-27C4-C73A-F768-A150E2731EB4}" name="Mullins, Krista" initials="MK" userId="S::krista.mullins@education.ky.gov::599e8b2c-da26-429c-a2a4-0d587b3d341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rkins, Jennifer - Division of Assessment Support" initials="LJ-DoAS" lastIdx="5" clrIdx="0">
    <p:extLst>
      <p:ext uri="{19B8F6BF-5375-455C-9EA6-DF929625EA0E}">
        <p15:presenceInfo xmlns:p15="http://schemas.microsoft.com/office/powerpoint/2012/main" userId="S-1-5-21-2077426921-23679709-1353397897-43313" providerId="AD"/>
      </p:ext>
    </p:extLst>
  </p:cmAuthor>
  <p:cmAuthor id="2" name="Gesling, Candi" initials="GC" lastIdx="8" clrIdx="1">
    <p:extLst>
      <p:ext uri="{19B8F6BF-5375-455C-9EA6-DF929625EA0E}">
        <p15:presenceInfo xmlns:p15="http://schemas.microsoft.com/office/powerpoint/2012/main" userId="S::Candi.Gesling@pearson.com::01b361f2-928b-44b7-b17c-7b6c236f9ec4" providerId="AD"/>
      </p:ext>
    </p:extLst>
  </p:cmAuthor>
  <p:cmAuthor id="3" name="Kevin" initials="K" lastIdx="11" clrIdx="2">
    <p:extLst>
      <p:ext uri="{19B8F6BF-5375-455C-9EA6-DF929625EA0E}">
        <p15:presenceInfo xmlns:p15="http://schemas.microsoft.com/office/powerpoint/2012/main" userId="Kevin" providerId="None"/>
      </p:ext>
    </p:extLst>
  </p:cmAuthor>
  <p:cmAuthor id="4" name="Riley, Ben - Division of Assessment and Accountability Support" initials="RBDoAaAS" lastIdx="11" clrIdx="3">
    <p:extLst>
      <p:ext uri="{19B8F6BF-5375-455C-9EA6-DF929625EA0E}">
        <p15:presenceInfo xmlns:p15="http://schemas.microsoft.com/office/powerpoint/2012/main" userId="Riley, Ben - Division of Assessment and Accountability Support" providerId="None"/>
      </p:ext>
    </p:extLst>
  </p:cmAuthor>
  <p:cmAuthor id="5" name="Larkins, Jennifer - Division of Assessment and Accountability Support" initials="LJ-DoAaAS" lastIdx="22" clrIdx="4">
    <p:extLst>
      <p:ext uri="{19B8F6BF-5375-455C-9EA6-DF929625EA0E}">
        <p15:presenceInfo xmlns:p15="http://schemas.microsoft.com/office/powerpoint/2012/main" userId="S::jennifer.larkins@education.ky.gov::093879bc-4454-48e7-95b0-93a7f4bf4b00" providerId="AD"/>
      </p:ext>
    </p:extLst>
  </p:cmAuthor>
  <p:cmAuthor id="6" name="Stafford, Jennifer - KDE Division Director" initials="SJ-KDD" lastIdx="2" clrIdx="5">
    <p:extLst>
      <p:ext uri="{19B8F6BF-5375-455C-9EA6-DF929625EA0E}">
        <p15:presenceInfo xmlns:p15="http://schemas.microsoft.com/office/powerpoint/2012/main" userId="S::jennifer.stafford@education.ky.gov::0151abd4-297e-443f-a77b-a8c249c015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25" autoAdjust="0"/>
    <p:restoredTop sz="91206" autoAdjust="0"/>
  </p:normalViewPr>
  <p:slideViewPr>
    <p:cSldViewPr snapToGrid="0">
      <p:cViewPr varScale="1">
        <p:scale>
          <a:sx n="89" d="100"/>
          <a:sy n="89" d="100"/>
        </p:scale>
        <p:origin x="102" y="3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customXml" Target="../customXml/item4.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ley, Ben - Division of Assessment and Accountability Support" userId="4cd6cdff-1273-49fa-8860-d0f5fa3fb9f7" providerId="ADAL" clId="{B4696E24-742B-4A93-8D53-9E626AAD3D65}"/>
    <pc:docChg chg="modSld">
      <pc:chgData name="Riley, Ben - Division of Assessment and Accountability Support" userId="4cd6cdff-1273-49fa-8860-d0f5fa3fb9f7" providerId="ADAL" clId="{B4696E24-742B-4A93-8D53-9E626AAD3D65}" dt="2024-01-24T20:52:13.058" v="16" actId="962"/>
      <pc:docMkLst>
        <pc:docMk/>
      </pc:docMkLst>
      <pc:sldChg chg="modSp mod">
        <pc:chgData name="Riley, Ben - Division of Assessment and Accountability Support" userId="4cd6cdff-1273-49fa-8860-d0f5fa3fb9f7" providerId="ADAL" clId="{B4696E24-742B-4A93-8D53-9E626AAD3D65}" dt="2024-01-24T20:51:14.234" v="6" actId="962"/>
        <pc:sldMkLst>
          <pc:docMk/>
          <pc:sldMk cId="3804760809" sldId="297"/>
        </pc:sldMkLst>
        <pc:picChg chg="mod">
          <ac:chgData name="Riley, Ben - Division of Assessment and Accountability Support" userId="4cd6cdff-1273-49fa-8860-d0f5fa3fb9f7" providerId="ADAL" clId="{B4696E24-742B-4A93-8D53-9E626AAD3D65}" dt="2024-01-24T20:51:14.234" v="6" actId="962"/>
          <ac:picMkLst>
            <pc:docMk/>
            <pc:sldMk cId="3804760809" sldId="297"/>
            <ac:picMk id="6" creationId="{00000000-0000-0000-0000-000000000000}"/>
          </ac:picMkLst>
        </pc:picChg>
      </pc:sldChg>
      <pc:sldChg chg="modSp mod">
        <pc:chgData name="Riley, Ben - Division of Assessment and Accountability Support" userId="4cd6cdff-1273-49fa-8860-d0f5fa3fb9f7" providerId="ADAL" clId="{B4696E24-742B-4A93-8D53-9E626AAD3D65}" dt="2024-01-24T20:51:30.106" v="8" actId="962"/>
        <pc:sldMkLst>
          <pc:docMk/>
          <pc:sldMk cId="2518205939" sldId="299"/>
        </pc:sldMkLst>
        <pc:picChg chg="mod">
          <ac:chgData name="Riley, Ben - Division of Assessment and Accountability Support" userId="4cd6cdff-1273-49fa-8860-d0f5fa3fb9f7" providerId="ADAL" clId="{B4696E24-742B-4A93-8D53-9E626AAD3D65}" dt="2024-01-24T20:51:30.106" v="8" actId="962"/>
          <ac:picMkLst>
            <pc:docMk/>
            <pc:sldMk cId="2518205939" sldId="299"/>
            <ac:picMk id="6" creationId="{00000000-0000-0000-0000-000000000000}"/>
          </ac:picMkLst>
        </pc:picChg>
      </pc:sldChg>
      <pc:sldChg chg="modSp mod">
        <pc:chgData name="Riley, Ben - Division of Assessment and Accountability Support" userId="4cd6cdff-1273-49fa-8860-d0f5fa3fb9f7" providerId="ADAL" clId="{B4696E24-742B-4A93-8D53-9E626AAD3D65}" dt="2024-01-24T20:52:00.843" v="14" actId="962"/>
        <pc:sldMkLst>
          <pc:docMk/>
          <pc:sldMk cId="510733508" sldId="301"/>
        </pc:sldMkLst>
        <pc:picChg chg="mod">
          <ac:chgData name="Riley, Ben - Division of Assessment and Accountability Support" userId="4cd6cdff-1273-49fa-8860-d0f5fa3fb9f7" providerId="ADAL" clId="{B4696E24-742B-4A93-8D53-9E626AAD3D65}" dt="2024-01-24T20:52:00.843" v="14" actId="962"/>
          <ac:picMkLst>
            <pc:docMk/>
            <pc:sldMk cId="510733508" sldId="301"/>
            <ac:picMk id="5" creationId="{00000000-0000-0000-0000-000000000000}"/>
          </ac:picMkLst>
        </pc:picChg>
      </pc:sldChg>
      <pc:sldChg chg="modSp mod">
        <pc:chgData name="Riley, Ben - Division of Assessment and Accountability Support" userId="4cd6cdff-1273-49fa-8860-d0f5fa3fb9f7" providerId="ADAL" clId="{B4696E24-742B-4A93-8D53-9E626AAD3D65}" dt="2024-01-24T20:50:03.068" v="0" actId="1076"/>
        <pc:sldMkLst>
          <pc:docMk/>
          <pc:sldMk cId="1474904312" sldId="317"/>
        </pc:sldMkLst>
        <pc:picChg chg="mod">
          <ac:chgData name="Riley, Ben - Division of Assessment and Accountability Support" userId="4cd6cdff-1273-49fa-8860-d0f5fa3fb9f7" providerId="ADAL" clId="{B4696E24-742B-4A93-8D53-9E626AAD3D65}" dt="2024-01-24T20:50:03.068" v="0" actId="1076"/>
          <ac:picMkLst>
            <pc:docMk/>
            <pc:sldMk cId="1474904312" sldId="317"/>
            <ac:picMk id="6" creationId="{6FF5CC03-D772-489D-B378-4ACA5F9C55F5}"/>
          </ac:picMkLst>
        </pc:picChg>
      </pc:sldChg>
      <pc:sldChg chg="modSp mod">
        <pc:chgData name="Riley, Ben - Division of Assessment and Accountability Support" userId="4cd6cdff-1273-49fa-8860-d0f5fa3fb9f7" providerId="ADAL" clId="{B4696E24-742B-4A93-8D53-9E626AAD3D65}" dt="2024-01-24T20:52:13.058" v="16" actId="962"/>
        <pc:sldMkLst>
          <pc:docMk/>
          <pc:sldMk cId="843998698" sldId="319"/>
        </pc:sldMkLst>
        <pc:picChg chg="mod">
          <ac:chgData name="Riley, Ben - Division of Assessment and Accountability Support" userId="4cd6cdff-1273-49fa-8860-d0f5fa3fb9f7" providerId="ADAL" clId="{B4696E24-742B-4A93-8D53-9E626AAD3D65}" dt="2024-01-24T20:52:13.058" v="16" actId="962"/>
          <ac:picMkLst>
            <pc:docMk/>
            <pc:sldMk cId="843998698" sldId="319"/>
            <ac:picMk id="6" creationId="{ECF141D2-75E6-4670-8907-E1FE1C11F472}"/>
          </ac:picMkLst>
        </pc:picChg>
      </pc:sldChg>
    </pc:docChg>
  </pc:docChgLst>
  <pc:docChgLst>
    <pc:chgData name="Chandler, Melissa - Division of Assessment and Accountability Support" userId="c7c40c5a-5db2-409e-9ac5-b3fa8556cae3" providerId="ADAL" clId="{F6543D5C-8D03-420C-AE21-8601782D924F}"/>
    <pc:docChg chg="modSld">
      <pc:chgData name="Chandler, Melissa - Division of Assessment and Accountability Support" userId="c7c40c5a-5db2-409e-9ac5-b3fa8556cae3" providerId="ADAL" clId="{F6543D5C-8D03-420C-AE21-8601782D924F}" dt="2024-01-24T19:54:09.373" v="598" actId="962"/>
      <pc:docMkLst>
        <pc:docMk/>
      </pc:docMkLst>
      <pc:sldChg chg="modSp mod">
        <pc:chgData name="Chandler, Melissa - Division of Assessment and Accountability Support" userId="c7c40c5a-5db2-409e-9ac5-b3fa8556cae3" providerId="ADAL" clId="{F6543D5C-8D03-420C-AE21-8601782D924F}" dt="2024-01-24T19:52:13.824" v="262" actId="962"/>
        <pc:sldMkLst>
          <pc:docMk/>
          <pc:sldMk cId="2004570206" sldId="261"/>
        </pc:sldMkLst>
        <pc:picChg chg="mod ord">
          <ac:chgData name="Chandler, Melissa - Division of Assessment and Accountability Support" userId="c7c40c5a-5db2-409e-9ac5-b3fa8556cae3" providerId="ADAL" clId="{F6543D5C-8D03-420C-AE21-8601782D924F}" dt="2024-01-24T19:52:13.824" v="262" actId="962"/>
          <ac:picMkLst>
            <pc:docMk/>
            <pc:sldMk cId="2004570206" sldId="261"/>
            <ac:picMk id="6" creationId="{05A953B5-B585-8C43-4669-6196B2510823}"/>
          </ac:picMkLst>
        </pc:picChg>
      </pc:sldChg>
      <pc:sldChg chg="modSp mod">
        <pc:chgData name="Chandler, Melissa - Division of Assessment and Accountability Support" userId="c7c40c5a-5db2-409e-9ac5-b3fa8556cae3" providerId="ADAL" clId="{F6543D5C-8D03-420C-AE21-8601782D924F}" dt="2024-01-24T19:44:55.626" v="20" actId="13244"/>
        <pc:sldMkLst>
          <pc:docMk/>
          <pc:sldMk cId="2863989720" sldId="277"/>
        </pc:sldMkLst>
        <pc:picChg chg="ord">
          <ac:chgData name="Chandler, Melissa - Division of Assessment and Accountability Support" userId="c7c40c5a-5db2-409e-9ac5-b3fa8556cae3" providerId="ADAL" clId="{F6543D5C-8D03-420C-AE21-8601782D924F}" dt="2024-01-24T19:44:55.626" v="20" actId="13244"/>
          <ac:picMkLst>
            <pc:docMk/>
            <pc:sldMk cId="2863989720" sldId="277"/>
            <ac:picMk id="5" creationId="{BA750F59-A0E4-B0A8-456D-0596DD3B8ECD}"/>
          </ac:picMkLst>
        </pc:picChg>
      </pc:sldChg>
      <pc:sldChg chg="modSp mod">
        <pc:chgData name="Chandler, Melissa - Division of Assessment and Accountability Support" userId="c7c40c5a-5db2-409e-9ac5-b3fa8556cae3" providerId="ADAL" clId="{F6543D5C-8D03-420C-AE21-8601782D924F}" dt="2024-01-24T19:45:12.242" v="21" actId="13244"/>
        <pc:sldMkLst>
          <pc:docMk/>
          <pc:sldMk cId="3617346493" sldId="280"/>
        </pc:sldMkLst>
        <pc:picChg chg="ord">
          <ac:chgData name="Chandler, Melissa - Division of Assessment and Accountability Support" userId="c7c40c5a-5db2-409e-9ac5-b3fa8556cae3" providerId="ADAL" clId="{F6543D5C-8D03-420C-AE21-8601782D924F}" dt="2024-01-24T19:45:12.242" v="21" actId="13244"/>
          <ac:picMkLst>
            <pc:docMk/>
            <pc:sldMk cId="3617346493" sldId="280"/>
            <ac:picMk id="7" creationId="{34D39FB2-9F7D-48CD-951D-A5E652997C63}"/>
          </ac:picMkLst>
        </pc:picChg>
      </pc:sldChg>
      <pc:sldChg chg="modSp mod">
        <pc:chgData name="Chandler, Melissa - Division of Assessment and Accountability Support" userId="c7c40c5a-5db2-409e-9ac5-b3fa8556cae3" providerId="ADAL" clId="{F6543D5C-8D03-420C-AE21-8601782D924F}" dt="2024-01-24T19:52:56.716" v="386" actId="962"/>
        <pc:sldMkLst>
          <pc:docMk/>
          <pc:sldMk cId="1615901390" sldId="282"/>
        </pc:sldMkLst>
        <pc:spChg chg="ord">
          <ac:chgData name="Chandler, Melissa - Division of Assessment and Accountability Support" userId="c7c40c5a-5db2-409e-9ac5-b3fa8556cae3" providerId="ADAL" clId="{F6543D5C-8D03-420C-AE21-8601782D924F}" dt="2024-01-24T19:46:27.059" v="26" actId="13244"/>
          <ac:spMkLst>
            <pc:docMk/>
            <pc:sldMk cId="1615901390" sldId="282"/>
            <ac:spMk id="4" creationId="{00000000-0000-0000-0000-000000000000}"/>
          </ac:spMkLst>
        </pc:spChg>
        <pc:picChg chg="mod">
          <ac:chgData name="Chandler, Melissa - Division of Assessment and Accountability Support" userId="c7c40c5a-5db2-409e-9ac5-b3fa8556cae3" providerId="ADAL" clId="{F6543D5C-8D03-420C-AE21-8601782D924F}" dt="2024-01-24T19:52:56.716" v="386" actId="962"/>
          <ac:picMkLst>
            <pc:docMk/>
            <pc:sldMk cId="1615901390" sldId="282"/>
            <ac:picMk id="5" creationId="{066B2AD8-FC66-C53F-E366-7257DB849BF0}"/>
          </ac:picMkLst>
        </pc:picChg>
      </pc:sldChg>
      <pc:sldChg chg="modSp mod">
        <pc:chgData name="Chandler, Melissa - Division of Assessment and Accountability Support" userId="c7c40c5a-5db2-409e-9ac5-b3fa8556cae3" providerId="ADAL" clId="{F6543D5C-8D03-420C-AE21-8601782D924F}" dt="2024-01-24T19:50:31.346" v="105" actId="962"/>
        <pc:sldMkLst>
          <pc:docMk/>
          <pc:sldMk cId="1071238678" sldId="283"/>
        </pc:sldMkLst>
        <pc:spChg chg="ord">
          <ac:chgData name="Chandler, Melissa - Division of Assessment and Accountability Support" userId="c7c40c5a-5db2-409e-9ac5-b3fa8556cae3" providerId="ADAL" clId="{F6543D5C-8D03-420C-AE21-8601782D924F}" dt="2024-01-24T19:46:34.446" v="27" actId="13244"/>
          <ac:spMkLst>
            <pc:docMk/>
            <pc:sldMk cId="1071238678" sldId="283"/>
            <ac:spMk id="4" creationId="{00000000-0000-0000-0000-000000000000}"/>
          </ac:spMkLst>
        </pc:spChg>
        <pc:picChg chg="mod">
          <ac:chgData name="Chandler, Melissa - Division of Assessment and Accountability Support" userId="c7c40c5a-5db2-409e-9ac5-b3fa8556cae3" providerId="ADAL" clId="{F6543D5C-8D03-420C-AE21-8601782D924F}" dt="2024-01-24T19:50:31.346" v="105" actId="962"/>
          <ac:picMkLst>
            <pc:docMk/>
            <pc:sldMk cId="1071238678" sldId="283"/>
            <ac:picMk id="5" creationId="{2B420E7C-EE63-5D3F-839C-3442816994C4}"/>
          </ac:picMkLst>
        </pc:picChg>
      </pc:sldChg>
      <pc:sldChg chg="modSp mod">
        <pc:chgData name="Chandler, Melissa - Division of Assessment and Accountability Support" userId="c7c40c5a-5db2-409e-9ac5-b3fa8556cae3" providerId="ADAL" clId="{F6543D5C-8D03-420C-AE21-8601782D924F}" dt="2024-01-24T19:46:00.113" v="23" actId="13244"/>
        <pc:sldMkLst>
          <pc:docMk/>
          <pc:sldMk cId="3500766063" sldId="286"/>
        </pc:sldMkLst>
        <pc:spChg chg="ord">
          <ac:chgData name="Chandler, Melissa - Division of Assessment and Accountability Support" userId="c7c40c5a-5db2-409e-9ac5-b3fa8556cae3" providerId="ADAL" clId="{F6543D5C-8D03-420C-AE21-8601782D924F}" dt="2024-01-24T19:46:00.113" v="23" actId="13244"/>
          <ac:spMkLst>
            <pc:docMk/>
            <pc:sldMk cId="3500766063" sldId="286"/>
            <ac:spMk id="4" creationId="{00000000-0000-0000-0000-000000000000}"/>
          </ac:spMkLst>
        </pc:spChg>
      </pc:sldChg>
      <pc:sldChg chg="modSp mod">
        <pc:chgData name="Chandler, Melissa - Division of Assessment and Accountability Support" userId="c7c40c5a-5db2-409e-9ac5-b3fa8556cae3" providerId="ADAL" clId="{F6543D5C-8D03-420C-AE21-8601782D924F}" dt="2024-01-24T19:45:41.987" v="22" actId="13244"/>
        <pc:sldMkLst>
          <pc:docMk/>
          <pc:sldMk cId="3908939582" sldId="287"/>
        </pc:sldMkLst>
        <pc:spChg chg="ord">
          <ac:chgData name="Chandler, Melissa - Division of Assessment and Accountability Support" userId="c7c40c5a-5db2-409e-9ac5-b3fa8556cae3" providerId="ADAL" clId="{F6543D5C-8D03-420C-AE21-8601782D924F}" dt="2024-01-24T19:45:41.987" v="22" actId="13244"/>
          <ac:spMkLst>
            <pc:docMk/>
            <pc:sldMk cId="3908939582" sldId="287"/>
            <ac:spMk id="4" creationId="{00000000-0000-0000-0000-000000000000}"/>
          </ac:spMkLst>
        </pc:spChg>
      </pc:sldChg>
      <pc:sldChg chg="modSp mod">
        <pc:chgData name="Chandler, Melissa - Division of Assessment and Accountability Support" userId="c7c40c5a-5db2-409e-9ac5-b3fa8556cae3" providerId="ADAL" clId="{F6543D5C-8D03-420C-AE21-8601782D924F}" dt="2024-01-24T19:46:44.434" v="28" actId="13244"/>
        <pc:sldMkLst>
          <pc:docMk/>
          <pc:sldMk cId="3011501373" sldId="292"/>
        </pc:sldMkLst>
        <pc:spChg chg="ord">
          <ac:chgData name="Chandler, Melissa - Division of Assessment and Accountability Support" userId="c7c40c5a-5db2-409e-9ac5-b3fa8556cae3" providerId="ADAL" clId="{F6543D5C-8D03-420C-AE21-8601782D924F}" dt="2024-01-24T19:46:44.434" v="28" actId="13244"/>
          <ac:spMkLst>
            <pc:docMk/>
            <pc:sldMk cId="3011501373" sldId="292"/>
            <ac:spMk id="4" creationId="{00000000-0000-0000-0000-000000000000}"/>
          </ac:spMkLst>
        </pc:spChg>
      </pc:sldChg>
      <pc:sldChg chg="modSp mod">
        <pc:chgData name="Chandler, Melissa - Division of Assessment and Accountability Support" userId="c7c40c5a-5db2-409e-9ac5-b3fa8556cae3" providerId="ADAL" clId="{F6543D5C-8D03-420C-AE21-8601782D924F}" dt="2024-01-24T19:48:04.963" v="35" actId="13244"/>
        <pc:sldMkLst>
          <pc:docMk/>
          <pc:sldMk cId="1986172466" sldId="295"/>
        </pc:sldMkLst>
        <pc:spChg chg="ord">
          <ac:chgData name="Chandler, Melissa - Division of Assessment and Accountability Support" userId="c7c40c5a-5db2-409e-9ac5-b3fa8556cae3" providerId="ADAL" clId="{F6543D5C-8D03-420C-AE21-8601782D924F}" dt="2024-01-24T19:47:59.214" v="34" actId="13244"/>
          <ac:spMkLst>
            <pc:docMk/>
            <pc:sldMk cId="1986172466" sldId="295"/>
            <ac:spMk id="4" creationId="{00000000-0000-0000-0000-000000000000}"/>
          </ac:spMkLst>
        </pc:spChg>
        <pc:picChg chg="ord">
          <ac:chgData name="Chandler, Melissa - Division of Assessment and Accountability Support" userId="c7c40c5a-5db2-409e-9ac5-b3fa8556cae3" providerId="ADAL" clId="{F6543D5C-8D03-420C-AE21-8601782D924F}" dt="2024-01-24T19:48:04.963" v="35" actId="13244"/>
          <ac:picMkLst>
            <pc:docMk/>
            <pc:sldMk cId="1986172466" sldId="295"/>
            <ac:picMk id="14" creationId="{00C971B1-5EAE-4E5C-B4CC-F70EA3DA07C1}"/>
          </ac:picMkLst>
        </pc:picChg>
      </pc:sldChg>
      <pc:sldChg chg="modSp mod">
        <pc:chgData name="Chandler, Melissa - Division of Assessment and Accountability Support" userId="c7c40c5a-5db2-409e-9ac5-b3fa8556cae3" providerId="ADAL" clId="{F6543D5C-8D03-420C-AE21-8601782D924F}" dt="2024-01-24T19:48:47.128" v="37" actId="13244"/>
        <pc:sldMkLst>
          <pc:docMk/>
          <pc:sldMk cId="512885747" sldId="298"/>
        </pc:sldMkLst>
        <pc:spChg chg="ord">
          <ac:chgData name="Chandler, Melissa - Division of Assessment and Accountability Support" userId="c7c40c5a-5db2-409e-9ac5-b3fa8556cae3" providerId="ADAL" clId="{F6543D5C-8D03-420C-AE21-8601782D924F}" dt="2024-01-24T19:48:47.128" v="37" actId="13244"/>
          <ac:spMkLst>
            <pc:docMk/>
            <pc:sldMk cId="512885747" sldId="298"/>
            <ac:spMk id="4" creationId="{00000000-0000-0000-0000-000000000000}"/>
          </ac:spMkLst>
        </pc:spChg>
      </pc:sldChg>
      <pc:sldChg chg="modSp mod">
        <pc:chgData name="Chandler, Melissa - Division of Assessment and Accountability Support" userId="c7c40c5a-5db2-409e-9ac5-b3fa8556cae3" providerId="ADAL" clId="{F6543D5C-8D03-420C-AE21-8601782D924F}" dt="2024-01-24T19:48:56.126" v="38" actId="13244"/>
        <pc:sldMkLst>
          <pc:docMk/>
          <pc:sldMk cId="2079622566" sldId="300"/>
        </pc:sldMkLst>
        <pc:spChg chg="ord">
          <ac:chgData name="Chandler, Melissa - Division of Assessment and Accountability Support" userId="c7c40c5a-5db2-409e-9ac5-b3fa8556cae3" providerId="ADAL" clId="{F6543D5C-8D03-420C-AE21-8601782D924F}" dt="2024-01-24T19:48:56.126" v="38" actId="13244"/>
          <ac:spMkLst>
            <pc:docMk/>
            <pc:sldMk cId="2079622566" sldId="300"/>
            <ac:spMk id="4" creationId="{00000000-0000-0000-0000-000000000000}"/>
          </ac:spMkLst>
        </pc:spChg>
      </pc:sldChg>
      <pc:sldChg chg="modSp mod">
        <pc:chgData name="Chandler, Melissa - Division of Assessment and Accountability Support" userId="c7c40c5a-5db2-409e-9ac5-b3fa8556cae3" providerId="ADAL" clId="{F6543D5C-8D03-420C-AE21-8601782D924F}" dt="2024-01-24T19:49:10.986" v="39" actId="13244"/>
        <pc:sldMkLst>
          <pc:docMk/>
          <pc:sldMk cId="1310951102" sldId="303"/>
        </pc:sldMkLst>
        <pc:spChg chg="ord">
          <ac:chgData name="Chandler, Melissa - Division of Assessment and Accountability Support" userId="c7c40c5a-5db2-409e-9ac5-b3fa8556cae3" providerId="ADAL" clId="{F6543D5C-8D03-420C-AE21-8601782D924F}" dt="2024-01-24T19:49:10.986" v="39" actId="13244"/>
          <ac:spMkLst>
            <pc:docMk/>
            <pc:sldMk cId="1310951102" sldId="303"/>
            <ac:spMk id="4" creationId="{00000000-0000-0000-0000-000000000000}"/>
          </ac:spMkLst>
        </pc:spChg>
      </pc:sldChg>
      <pc:sldChg chg="modSp mod">
        <pc:chgData name="Chandler, Melissa - Division of Assessment and Accountability Support" userId="c7c40c5a-5db2-409e-9ac5-b3fa8556cae3" providerId="ADAL" clId="{F6543D5C-8D03-420C-AE21-8601782D924F}" dt="2024-01-24T19:48:37.414" v="36" actId="13244"/>
        <pc:sldMkLst>
          <pc:docMk/>
          <pc:sldMk cId="3094421645" sldId="311"/>
        </pc:sldMkLst>
        <pc:spChg chg="ord">
          <ac:chgData name="Chandler, Melissa - Division of Assessment and Accountability Support" userId="c7c40c5a-5db2-409e-9ac5-b3fa8556cae3" providerId="ADAL" clId="{F6543D5C-8D03-420C-AE21-8601782D924F}" dt="2024-01-24T19:48:37.414" v="36" actId="13244"/>
          <ac:spMkLst>
            <pc:docMk/>
            <pc:sldMk cId="3094421645" sldId="311"/>
            <ac:spMk id="4" creationId="{696BB1B8-E2DB-4670-ABE5-60C7BD187903}"/>
          </ac:spMkLst>
        </pc:spChg>
      </pc:sldChg>
      <pc:sldChg chg="modSp mod">
        <pc:chgData name="Chandler, Melissa - Division of Assessment and Accountability Support" userId="c7c40c5a-5db2-409e-9ac5-b3fa8556cae3" providerId="ADAL" clId="{F6543D5C-8D03-420C-AE21-8601782D924F}" dt="2024-01-24T19:54:09.373" v="598" actId="962"/>
        <pc:sldMkLst>
          <pc:docMk/>
          <pc:sldMk cId="2928258636" sldId="312"/>
        </pc:sldMkLst>
        <pc:spChg chg="ord">
          <ac:chgData name="Chandler, Melissa - Division of Assessment and Accountability Support" userId="c7c40c5a-5db2-409e-9ac5-b3fa8556cae3" providerId="ADAL" clId="{F6543D5C-8D03-420C-AE21-8601782D924F}" dt="2024-01-24T19:46:53.156" v="29" actId="13244"/>
          <ac:spMkLst>
            <pc:docMk/>
            <pc:sldMk cId="2928258636" sldId="312"/>
            <ac:spMk id="4" creationId="{00000000-0000-0000-0000-000000000000}"/>
          </ac:spMkLst>
        </pc:spChg>
        <pc:picChg chg="mod">
          <ac:chgData name="Chandler, Melissa - Division of Assessment and Accountability Support" userId="c7c40c5a-5db2-409e-9ac5-b3fa8556cae3" providerId="ADAL" clId="{F6543D5C-8D03-420C-AE21-8601782D924F}" dt="2024-01-24T19:54:09.373" v="598" actId="962"/>
          <ac:picMkLst>
            <pc:docMk/>
            <pc:sldMk cId="2928258636" sldId="312"/>
            <ac:picMk id="7" creationId="{E71EC6AB-32CD-D67D-B38B-16EF7356A73F}"/>
          </ac:picMkLst>
        </pc:picChg>
      </pc:sldChg>
      <pc:sldChg chg="modSp mod">
        <pc:chgData name="Chandler, Melissa - Division of Assessment and Accountability Support" userId="c7c40c5a-5db2-409e-9ac5-b3fa8556cae3" providerId="ADAL" clId="{F6543D5C-8D03-420C-AE21-8601782D924F}" dt="2024-01-24T19:47:12.758" v="31" actId="13244"/>
        <pc:sldMkLst>
          <pc:docMk/>
          <pc:sldMk cId="1732648073" sldId="313"/>
        </pc:sldMkLst>
        <pc:spChg chg="ord">
          <ac:chgData name="Chandler, Melissa - Division of Assessment and Accountability Support" userId="c7c40c5a-5db2-409e-9ac5-b3fa8556cae3" providerId="ADAL" clId="{F6543D5C-8D03-420C-AE21-8601782D924F}" dt="2024-01-24T19:47:04.311" v="30" actId="13244"/>
          <ac:spMkLst>
            <pc:docMk/>
            <pc:sldMk cId="1732648073" sldId="313"/>
            <ac:spMk id="4" creationId="{00000000-0000-0000-0000-000000000000}"/>
          </ac:spMkLst>
        </pc:spChg>
        <pc:spChg chg="ord">
          <ac:chgData name="Chandler, Melissa - Division of Assessment and Accountability Support" userId="c7c40c5a-5db2-409e-9ac5-b3fa8556cae3" providerId="ADAL" clId="{F6543D5C-8D03-420C-AE21-8601782D924F}" dt="2024-01-24T19:47:12.758" v="31" actId="13244"/>
          <ac:spMkLst>
            <pc:docMk/>
            <pc:sldMk cId="1732648073" sldId="313"/>
            <ac:spMk id="14" creationId="{EFA8885B-5DC6-4B20-8029-1EF7FCD06A4C}"/>
          </ac:spMkLst>
        </pc:spChg>
      </pc:sldChg>
      <pc:sldChg chg="modSp mod">
        <pc:chgData name="Chandler, Melissa - Division of Assessment and Accountability Support" userId="c7c40c5a-5db2-409e-9ac5-b3fa8556cae3" providerId="ADAL" clId="{F6543D5C-8D03-420C-AE21-8601782D924F}" dt="2024-01-24T19:47:38.657" v="33" actId="13244"/>
        <pc:sldMkLst>
          <pc:docMk/>
          <pc:sldMk cId="824031170" sldId="314"/>
        </pc:sldMkLst>
        <pc:spChg chg="mod">
          <ac:chgData name="Chandler, Melissa - Division of Assessment and Accountability Support" userId="c7c40c5a-5db2-409e-9ac5-b3fa8556cae3" providerId="ADAL" clId="{F6543D5C-8D03-420C-AE21-8601782D924F}" dt="2024-01-24T19:43:32.155" v="17" actId="14100"/>
          <ac:spMkLst>
            <pc:docMk/>
            <pc:sldMk cId="824031170" sldId="314"/>
            <ac:spMk id="2" creationId="{00000000-0000-0000-0000-000000000000}"/>
          </ac:spMkLst>
        </pc:spChg>
        <pc:spChg chg="ord">
          <ac:chgData name="Chandler, Melissa - Division of Assessment and Accountability Support" userId="c7c40c5a-5db2-409e-9ac5-b3fa8556cae3" providerId="ADAL" clId="{F6543D5C-8D03-420C-AE21-8601782D924F}" dt="2024-01-24T19:47:30.683" v="32" actId="13244"/>
          <ac:spMkLst>
            <pc:docMk/>
            <pc:sldMk cId="824031170" sldId="314"/>
            <ac:spMk id="4" creationId="{00000000-0000-0000-0000-000000000000}"/>
          </ac:spMkLst>
        </pc:spChg>
        <pc:spChg chg="ord">
          <ac:chgData name="Chandler, Melissa - Division of Assessment and Accountability Support" userId="c7c40c5a-5db2-409e-9ac5-b3fa8556cae3" providerId="ADAL" clId="{F6543D5C-8D03-420C-AE21-8601782D924F}" dt="2024-01-24T19:47:38.657" v="33" actId="13244"/>
          <ac:spMkLst>
            <pc:docMk/>
            <pc:sldMk cId="824031170" sldId="314"/>
            <ac:spMk id="14" creationId="{EFA8885B-5DC6-4B20-8029-1EF7FCD06A4C}"/>
          </ac:spMkLst>
        </pc:spChg>
      </pc:sldChg>
      <pc:sldChg chg="modSp mod">
        <pc:chgData name="Chandler, Melissa - Division of Assessment and Accountability Support" userId="c7c40c5a-5db2-409e-9ac5-b3fa8556cae3" providerId="ADAL" clId="{F6543D5C-8D03-420C-AE21-8601782D924F}" dt="2024-01-24T19:49:40.107" v="42" actId="13244"/>
        <pc:sldMkLst>
          <pc:docMk/>
          <pc:sldMk cId="642924471" sldId="315"/>
        </pc:sldMkLst>
        <pc:spChg chg="ord">
          <ac:chgData name="Chandler, Melissa - Division of Assessment and Accountability Support" userId="c7c40c5a-5db2-409e-9ac5-b3fa8556cae3" providerId="ADAL" clId="{F6543D5C-8D03-420C-AE21-8601782D924F}" dt="2024-01-24T19:49:40.107" v="42" actId="13244"/>
          <ac:spMkLst>
            <pc:docMk/>
            <pc:sldMk cId="642924471" sldId="315"/>
            <ac:spMk id="4" creationId="{00000000-0000-0000-0000-000000000000}"/>
          </ac:spMkLst>
        </pc:spChg>
      </pc:sldChg>
      <pc:sldChg chg="modSp mod">
        <pc:chgData name="Chandler, Melissa - Division of Assessment and Accountability Support" userId="c7c40c5a-5db2-409e-9ac5-b3fa8556cae3" providerId="ADAL" clId="{F6543D5C-8D03-420C-AE21-8601782D924F}" dt="2024-01-24T19:46:09.460" v="24" actId="13244"/>
        <pc:sldMkLst>
          <pc:docMk/>
          <pc:sldMk cId="1474904312" sldId="317"/>
        </pc:sldMkLst>
        <pc:spChg chg="ord">
          <ac:chgData name="Chandler, Melissa - Division of Assessment and Accountability Support" userId="c7c40c5a-5db2-409e-9ac5-b3fa8556cae3" providerId="ADAL" clId="{F6543D5C-8D03-420C-AE21-8601782D924F}" dt="2024-01-24T19:46:09.460" v="24" actId="13244"/>
          <ac:spMkLst>
            <pc:docMk/>
            <pc:sldMk cId="1474904312" sldId="317"/>
            <ac:spMk id="4" creationId="{466B1356-4705-4FB5-9044-D844D6913EDE}"/>
          </ac:spMkLst>
        </pc:spChg>
      </pc:sldChg>
      <pc:sldChg chg="modSp mod">
        <pc:chgData name="Chandler, Melissa - Division of Assessment and Accountability Support" userId="c7c40c5a-5db2-409e-9ac5-b3fa8556cae3" providerId="ADAL" clId="{F6543D5C-8D03-420C-AE21-8601782D924F}" dt="2024-01-24T19:46:19.330" v="25" actId="13244"/>
        <pc:sldMkLst>
          <pc:docMk/>
          <pc:sldMk cId="1446133491" sldId="318"/>
        </pc:sldMkLst>
        <pc:spChg chg="ord">
          <ac:chgData name="Chandler, Melissa - Division of Assessment and Accountability Support" userId="c7c40c5a-5db2-409e-9ac5-b3fa8556cae3" providerId="ADAL" clId="{F6543D5C-8D03-420C-AE21-8601782D924F}" dt="2024-01-24T19:46:19.330" v="25" actId="13244"/>
          <ac:spMkLst>
            <pc:docMk/>
            <pc:sldMk cId="1446133491" sldId="318"/>
            <ac:spMk id="4" creationId="{7BBBF368-C817-4D6F-9C0F-71FBE194337E}"/>
          </ac:spMkLst>
        </pc:spChg>
      </pc:sldChg>
      <pc:sldChg chg="modSp mod">
        <pc:chgData name="Chandler, Melissa - Division of Assessment and Accountability Support" userId="c7c40c5a-5db2-409e-9ac5-b3fa8556cae3" providerId="ADAL" clId="{F6543D5C-8D03-420C-AE21-8601782D924F}" dt="2024-01-24T19:49:21.543" v="40" actId="13244"/>
        <pc:sldMkLst>
          <pc:docMk/>
          <pc:sldMk cId="843998698" sldId="319"/>
        </pc:sldMkLst>
        <pc:spChg chg="ord">
          <ac:chgData name="Chandler, Melissa - Division of Assessment and Accountability Support" userId="c7c40c5a-5db2-409e-9ac5-b3fa8556cae3" providerId="ADAL" clId="{F6543D5C-8D03-420C-AE21-8601782D924F}" dt="2024-01-24T19:49:21.543" v="40" actId="13244"/>
          <ac:spMkLst>
            <pc:docMk/>
            <pc:sldMk cId="843998698" sldId="319"/>
            <ac:spMk id="4" creationId="{B43FA4C0-4B2A-454D-AF27-E0A2B15E242A}"/>
          </ac:spMkLst>
        </pc:spChg>
      </pc:sldChg>
      <pc:sldChg chg="modSp mod">
        <pc:chgData name="Chandler, Melissa - Division of Assessment and Accountability Support" userId="c7c40c5a-5db2-409e-9ac5-b3fa8556cae3" providerId="ADAL" clId="{F6543D5C-8D03-420C-AE21-8601782D924F}" dt="2024-01-24T19:49:30.091" v="41" actId="13244"/>
        <pc:sldMkLst>
          <pc:docMk/>
          <pc:sldMk cId="1600616609" sldId="320"/>
        </pc:sldMkLst>
        <pc:spChg chg="ord">
          <ac:chgData name="Chandler, Melissa - Division of Assessment and Accountability Support" userId="c7c40c5a-5db2-409e-9ac5-b3fa8556cae3" providerId="ADAL" clId="{F6543D5C-8D03-420C-AE21-8601782D924F}" dt="2024-01-24T19:49:30.091" v="41" actId="13244"/>
          <ac:spMkLst>
            <pc:docMk/>
            <pc:sldMk cId="1600616609" sldId="320"/>
            <ac:spMk id="4" creationId="{998DEC5C-6F9A-4D8C-A16D-3B4423B91674}"/>
          </ac:spMkLst>
        </pc:spChg>
      </pc:sldChg>
      <pc:sldChg chg="modSp mod">
        <pc:chgData name="Chandler, Melissa - Division of Assessment and Accountability Support" userId="c7c40c5a-5db2-409e-9ac5-b3fa8556cae3" providerId="ADAL" clId="{F6543D5C-8D03-420C-AE21-8601782D924F}" dt="2024-01-24T19:44:41.421" v="19" actId="13244"/>
        <pc:sldMkLst>
          <pc:docMk/>
          <pc:sldMk cId="3157115027" sldId="321"/>
        </pc:sldMkLst>
        <pc:spChg chg="mod">
          <ac:chgData name="Chandler, Melissa - Division of Assessment and Accountability Support" userId="c7c40c5a-5db2-409e-9ac5-b3fa8556cae3" providerId="ADAL" clId="{F6543D5C-8D03-420C-AE21-8601782D924F}" dt="2024-01-24T19:43:04.109" v="12" actId="14100"/>
          <ac:spMkLst>
            <pc:docMk/>
            <pc:sldMk cId="3157115027" sldId="321"/>
            <ac:spMk id="2" creationId="{C017EF26-A48C-299A-18FE-17C829ED132F}"/>
          </ac:spMkLst>
        </pc:spChg>
        <pc:picChg chg="ord">
          <ac:chgData name="Chandler, Melissa - Division of Assessment and Accountability Support" userId="c7c40c5a-5db2-409e-9ac5-b3fa8556cae3" providerId="ADAL" clId="{F6543D5C-8D03-420C-AE21-8601782D924F}" dt="2024-01-24T19:44:41.421" v="19" actId="13244"/>
          <ac:picMkLst>
            <pc:docMk/>
            <pc:sldMk cId="3157115027" sldId="321"/>
            <ac:picMk id="5" creationId="{B0881015-06D8-4EEA-73CA-9B75903C578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4B7F07-486C-4B0B-A3AC-D829BC9311C4}" type="datetimeFigureOut">
              <a:rPr lang="en-US" smtClean="0"/>
              <a:t>1/24/2024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9A2F83-CFE2-40B7-AB50-DAC60775B84D}" type="slidenum">
              <a:rPr lang="en-US" smtClean="0"/>
              <a:t>‹#›</a:t>
            </a:fld>
            <a:endParaRPr lang="en-US"/>
          </a:p>
        </p:txBody>
      </p:sp>
    </p:spTree>
    <p:extLst>
      <p:ext uri="{BB962C8B-B14F-4D97-AF65-F5344CB8AC3E}">
        <p14:creationId xmlns:p14="http://schemas.microsoft.com/office/powerpoint/2010/main" val="3483043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FD2E62-2CC3-405A-8F5A-16F25AAEC349}"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F0C2AE-6B14-4383-B30C-20629C045E7C}" type="slidenum">
              <a:rPr lang="en-US" smtClean="0"/>
              <a:t>‹#›</a:t>
            </a:fld>
            <a:endParaRPr lang="en-US"/>
          </a:p>
        </p:txBody>
      </p:sp>
    </p:spTree>
    <p:extLst>
      <p:ext uri="{BB962C8B-B14F-4D97-AF65-F5344CB8AC3E}">
        <p14:creationId xmlns:p14="http://schemas.microsoft.com/office/powerpoint/2010/main" val="1382401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DD4D23-C98A-435E-AE88-9061F8349B02}"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651269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13</a:t>
            </a:fld>
            <a:endParaRPr lang="en-US"/>
          </a:p>
        </p:txBody>
      </p:sp>
    </p:spTree>
    <p:extLst>
      <p:ext uri="{BB962C8B-B14F-4D97-AF65-F5344CB8AC3E}">
        <p14:creationId xmlns:p14="http://schemas.microsoft.com/office/powerpoint/2010/main" val="176503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14</a:t>
            </a:fld>
            <a:endParaRPr lang="en-US"/>
          </a:p>
        </p:txBody>
      </p:sp>
    </p:spTree>
    <p:extLst>
      <p:ext uri="{BB962C8B-B14F-4D97-AF65-F5344CB8AC3E}">
        <p14:creationId xmlns:p14="http://schemas.microsoft.com/office/powerpoint/2010/main" val="683715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15</a:t>
            </a:fld>
            <a:endParaRPr lang="en-US"/>
          </a:p>
        </p:txBody>
      </p:sp>
    </p:spTree>
    <p:extLst>
      <p:ext uri="{BB962C8B-B14F-4D97-AF65-F5344CB8AC3E}">
        <p14:creationId xmlns:p14="http://schemas.microsoft.com/office/powerpoint/2010/main" val="827539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16</a:t>
            </a:fld>
            <a:endParaRPr lang="en-US"/>
          </a:p>
        </p:txBody>
      </p:sp>
    </p:spTree>
    <p:extLst>
      <p:ext uri="{BB962C8B-B14F-4D97-AF65-F5344CB8AC3E}">
        <p14:creationId xmlns:p14="http://schemas.microsoft.com/office/powerpoint/2010/main" val="2824639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17</a:t>
            </a:fld>
            <a:endParaRPr lang="en-US"/>
          </a:p>
        </p:txBody>
      </p:sp>
    </p:spTree>
    <p:extLst>
      <p:ext uri="{BB962C8B-B14F-4D97-AF65-F5344CB8AC3E}">
        <p14:creationId xmlns:p14="http://schemas.microsoft.com/office/powerpoint/2010/main" val="771654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18</a:t>
            </a:fld>
            <a:endParaRPr lang="en-US"/>
          </a:p>
        </p:txBody>
      </p:sp>
    </p:spTree>
    <p:extLst>
      <p:ext uri="{BB962C8B-B14F-4D97-AF65-F5344CB8AC3E}">
        <p14:creationId xmlns:p14="http://schemas.microsoft.com/office/powerpoint/2010/main" val="1506624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19</a:t>
            </a:fld>
            <a:endParaRPr lang="en-US"/>
          </a:p>
        </p:txBody>
      </p:sp>
    </p:spTree>
    <p:extLst>
      <p:ext uri="{BB962C8B-B14F-4D97-AF65-F5344CB8AC3E}">
        <p14:creationId xmlns:p14="http://schemas.microsoft.com/office/powerpoint/2010/main" val="2234560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20</a:t>
            </a:fld>
            <a:endParaRPr lang="en-US"/>
          </a:p>
        </p:txBody>
      </p:sp>
    </p:spTree>
    <p:extLst>
      <p:ext uri="{BB962C8B-B14F-4D97-AF65-F5344CB8AC3E}">
        <p14:creationId xmlns:p14="http://schemas.microsoft.com/office/powerpoint/2010/main" val="3906524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21</a:t>
            </a:fld>
            <a:endParaRPr lang="en-US"/>
          </a:p>
        </p:txBody>
      </p:sp>
    </p:spTree>
    <p:extLst>
      <p:ext uri="{BB962C8B-B14F-4D97-AF65-F5344CB8AC3E}">
        <p14:creationId xmlns:p14="http://schemas.microsoft.com/office/powerpoint/2010/main" val="3104897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22</a:t>
            </a:fld>
            <a:endParaRPr lang="en-US"/>
          </a:p>
        </p:txBody>
      </p:sp>
    </p:spTree>
    <p:extLst>
      <p:ext uri="{BB962C8B-B14F-4D97-AF65-F5344CB8AC3E}">
        <p14:creationId xmlns:p14="http://schemas.microsoft.com/office/powerpoint/2010/main" val="1320077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10"/>
          </p:nvPr>
        </p:nvSpPr>
        <p:spPr/>
        <p:txBody>
          <a:bodyPr/>
          <a:lstStyle/>
          <a:p>
            <a:fld id="{49DD4D23-C98A-435E-AE88-9061F8349B02}"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3583030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23</a:t>
            </a:fld>
            <a:endParaRPr lang="en-US"/>
          </a:p>
        </p:txBody>
      </p:sp>
    </p:spTree>
    <p:extLst>
      <p:ext uri="{BB962C8B-B14F-4D97-AF65-F5344CB8AC3E}">
        <p14:creationId xmlns:p14="http://schemas.microsoft.com/office/powerpoint/2010/main" val="2348355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24</a:t>
            </a:fld>
            <a:endParaRPr lang="en-US"/>
          </a:p>
        </p:txBody>
      </p:sp>
    </p:spTree>
    <p:extLst>
      <p:ext uri="{BB962C8B-B14F-4D97-AF65-F5344CB8AC3E}">
        <p14:creationId xmlns:p14="http://schemas.microsoft.com/office/powerpoint/2010/main" val="1650228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25</a:t>
            </a:fld>
            <a:endParaRPr lang="en-US"/>
          </a:p>
        </p:txBody>
      </p:sp>
    </p:spTree>
    <p:extLst>
      <p:ext uri="{BB962C8B-B14F-4D97-AF65-F5344CB8AC3E}">
        <p14:creationId xmlns:p14="http://schemas.microsoft.com/office/powerpoint/2010/main" val="2838006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26</a:t>
            </a:fld>
            <a:endParaRPr lang="en-US"/>
          </a:p>
        </p:txBody>
      </p:sp>
    </p:spTree>
    <p:extLst>
      <p:ext uri="{BB962C8B-B14F-4D97-AF65-F5344CB8AC3E}">
        <p14:creationId xmlns:p14="http://schemas.microsoft.com/office/powerpoint/2010/main" val="727142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0000"/>
              </a:lnSpc>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27</a:t>
            </a:fld>
            <a:endParaRPr lang="en-US"/>
          </a:p>
        </p:txBody>
      </p:sp>
    </p:spTree>
    <p:extLst>
      <p:ext uri="{BB962C8B-B14F-4D97-AF65-F5344CB8AC3E}">
        <p14:creationId xmlns:p14="http://schemas.microsoft.com/office/powerpoint/2010/main" val="2373472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28</a:t>
            </a:fld>
            <a:endParaRPr lang="en-US"/>
          </a:p>
        </p:txBody>
      </p:sp>
    </p:spTree>
    <p:extLst>
      <p:ext uri="{BB962C8B-B14F-4D97-AF65-F5344CB8AC3E}">
        <p14:creationId xmlns:p14="http://schemas.microsoft.com/office/powerpoint/2010/main" val="750803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29</a:t>
            </a:fld>
            <a:endParaRPr lang="en-US"/>
          </a:p>
        </p:txBody>
      </p:sp>
    </p:spTree>
    <p:extLst>
      <p:ext uri="{BB962C8B-B14F-4D97-AF65-F5344CB8AC3E}">
        <p14:creationId xmlns:p14="http://schemas.microsoft.com/office/powerpoint/2010/main" val="2459096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30</a:t>
            </a:fld>
            <a:endParaRPr lang="en-US"/>
          </a:p>
        </p:txBody>
      </p:sp>
    </p:spTree>
    <p:extLst>
      <p:ext uri="{BB962C8B-B14F-4D97-AF65-F5344CB8AC3E}">
        <p14:creationId xmlns:p14="http://schemas.microsoft.com/office/powerpoint/2010/main" val="3672076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31</a:t>
            </a:fld>
            <a:endParaRPr lang="en-US"/>
          </a:p>
        </p:txBody>
      </p:sp>
    </p:spTree>
    <p:extLst>
      <p:ext uri="{BB962C8B-B14F-4D97-AF65-F5344CB8AC3E}">
        <p14:creationId xmlns:p14="http://schemas.microsoft.com/office/powerpoint/2010/main" val="1944136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endParaRPr lang="en-US" sz="1200"/>
          </a:p>
        </p:txBody>
      </p:sp>
      <p:sp>
        <p:nvSpPr>
          <p:cNvPr id="4" name="Slide Number Placeholder 3"/>
          <p:cNvSpPr>
            <a:spLocks noGrp="1"/>
          </p:cNvSpPr>
          <p:nvPr>
            <p:ph type="sldNum" sz="quarter" idx="10"/>
          </p:nvPr>
        </p:nvSpPr>
        <p:spPr/>
        <p:txBody>
          <a:bodyPr/>
          <a:lstStyle/>
          <a:p>
            <a:fld id="{29F0C2AE-6B14-4383-B30C-20629C045E7C}" type="slidenum">
              <a:rPr lang="en-US" smtClean="0"/>
              <a:t>32</a:t>
            </a:fld>
            <a:endParaRPr lang="en-US"/>
          </a:p>
        </p:txBody>
      </p:sp>
    </p:spTree>
    <p:extLst>
      <p:ext uri="{BB962C8B-B14F-4D97-AF65-F5344CB8AC3E}">
        <p14:creationId xmlns:p14="http://schemas.microsoft.com/office/powerpoint/2010/main" val="118790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DD4D23-C98A-435E-AE88-9061F8349B02}" type="slidenum">
              <a:rPr lang="en-GB" smtClean="0"/>
              <a:pPr/>
              <a:t>4</a:t>
            </a:fld>
            <a:endParaRPr lang="en-GB"/>
          </a:p>
        </p:txBody>
      </p:sp>
    </p:spTree>
    <p:extLst>
      <p:ext uri="{BB962C8B-B14F-4D97-AF65-F5344CB8AC3E}">
        <p14:creationId xmlns:p14="http://schemas.microsoft.com/office/powerpoint/2010/main" val="244709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33</a:t>
            </a:fld>
            <a:endParaRPr lang="en-US"/>
          </a:p>
        </p:txBody>
      </p:sp>
    </p:spTree>
    <p:extLst>
      <p:ext uri="{BB962C8B-B14F-4D97-AF65-F5344CB8AC3E}">
        <p14:creationId xmlns:p14="http://schemas.microsoft.com/office/powerpoint/2010/main" val="252009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p:cNvSpPr>
            <a:spLocks noGrp="1"/>
          </p:cNvSpPr>
          <p:nvPr>
            <p:ph type="sldNum" sz="quarter" idx="10"/>
          </p:nvPr>
        </p:nvSpPr>
        <p:spPr/>
        <p:txBody>
          <a:bodyPr/>
          <a:lstStyle/>
          <a:p>
            <a:fld id="{29F0C2AE-6B14-4383-B30C-20629C045E7C}" type="slidenum">
              <a:rPr lang="en-US" smtClean="0"/>
              <a:t>34</a:t>
            </a:fld>
            <a:endParaRPr lang="en-US"/>
          </a:p>
        </p:txBody>
      </p:sp>
    </p:spTree>
    <p:extLst>
      <p:ext uri="{BB962C8B-B14F-4D97-AF65-F5344CB8AC3E}">
        <p14:creationId xmlns:p14="http://schemas.microsoft.com/office/powerpoint/2010/main" val="647488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buClr>
                <a:schemeClr val="tx1"/>
              </a:buClr>
            </a:pPr>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35</a:t>
            </a:fld>
            <a:endParaRPr lang="en-US"/>
          </a:p>
        </p:txBody>
      </p:sp>
    </p:spTree>
    <p:extLst>
      <p:ext uri="{BB962C8B-B14F-4D97-AF65-F5344CB8AC3E}">
        <p14:creationId xmlns:p14="http://schemas.microsoft.com/office/powerpoint/2010/main" val="22339955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37</a:t>
            </a:fld>
            <a:endParaRPr lang="en-US"/>
          </a:p>
        </p:txBody>
      </p:sp>
    </p:spTree>
    <p:extLst>
      <p:ext uri="{BB962C8B-B14F-4D97-AF65-F5344CB8AC3E}">
        <p14:creationId xmlns:p14="http://schemas.microsoft.com/office/powerpoint/2010/main" val="4107737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0000"/>
              </a:lnSpc>
              <a:buFont typeface="Arial" panose="020B0604020202020204" pitchFamily="34" charset="0"/>
              <a:buChar char="•"/>
            </a:pPr>
            <a:endParaRPr lang="en-US" sz="1200"/>
          </a:p>
        </p:txBody>
      </p:sp>
      <p:sp>
        <p:nvSpPr>
          <p:cNvPr id="4" name="Slide Number Placeholder 3"/>
          <p:cNvSpPr>
            <a:spLocks noGrp="1"/>
          </p:cNvSpPr>
          <p:nvPr>
            <p:ph type="sldNum" sz="quarter" idx="10"/>
          </p:nvPr>
        </p:nvSpPr>
        <p:spPr/>
        <p:txBody>
          <a:bodyPr/>
          <a:lstStyle/>
          <a:p>
            <a:fld id="{29F0C2AE-6B14-4383-B30C-20629C045E7C}" type="slidenum">
              <a:rPr lang="en-US" smtClean="0"/>
              <a:t>39</a:t>
            </a:fld>
            <a:endParaRPr lang="en-US"/>
          </a:p>
        </p:txBody>
      </p:sp>
    </p:spTree>
    <p:extLst>
      <p:ext uri="{BB962C8B-B14F-4D97-AF65-F5344CB8AC3E}">
        <p14:creationId xmlns:p14="http://schemas.microsoft.com/office/powerpoint/2010/main" val="63076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40</a:t>
            </a:fld>
            <a:endParaRPr lang="en-US"/>
          </a:p>
        </p:txBody>
      </p:sp>
    </p:spTree>
    <p:extLst>
      <p:ext uri="{BB962C8B-B14F-4D97-AF65-F5344CB8AC3E}">
        <p14:creationId xmlns:p14="http://schemas.microsoft.com/office/powerpoint/2010/main" val="32184295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41</a:t>
            </a:fld>
            <a:endParaRPr lang="en-US"/>
          </a:p>
        </p:txBody>
      </p:sp>
    </p:spTree>
    <p:extLst>
      <p:ext uri="{BB962C8B-B14F-4D97-AF65-F5344CB8AC3E}">
        <p14:creationId xmlns:p14="http://schemas.microsoft.com/office/powerpoint/2010/main" val="34307730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42</a:t>
            </a:fld>
            <a:endParaRPr lang="en-US"/>
          </a:p>
        </p:txBody>
      </p:sp>
    </p:spTree>
    <p:extLst>
      <p:ext uri="{BB962C8B-B14F-4D97-AF65-F5344CB8AC3E}">
        <p14:creationId xmlns:p14="http://schemas.microsoft.com/office/powerpoint/2010/main" val="8863534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Font typeface="Arial" panose="020B0604020202020204" pitchFamily="34" charset="0"/>
              <a:buNone/>
            </a:pPr>
            <a:endParaRPr lang="en-US" sz="1200"/>
          </a:p>
        </p:txBody>
      </p:sp>
      <p:sp>
        <p:nvSpPr>
          <p:cNvPr id="4" name="Slide Number Placeholder 3"/>
          <p:cNvSpPr>
            <a:spLocks noGrp="1"/>
          </p:cNvSpPr>
          <p:nvPr>
            <p:ph type="sldNum" sz="quarter" idx="10"/>
          </p:nvPr>
        </p:nvSpPr>
        <p:spPr/>
        <p:txBody>
          <a:bodyPr/>
          <a:lstStyle/>
          <a:p>
            <a:fld id="{29F0C2AE-6B14-4383-B30C-20629C045E7C}" type="slidenum">
              <a:rPr lang="en-US" smtClean="0"/>
              <a:t>43</a:t>
            </a:fld>
            <a:endParaRPr lang="en-US"/>
          </a:p>
        </p:txBody>
      </p:sp>
    </p:spTree>
    <p:extLst>
      <p:ext uri="{BB962C8B-B14F-4D97-AF65-F5344CB8AC3E}">
        <p14:creationId xmlns:p14="http://schemas.microsoft.com/office/powerpoint/2010/main" val="25693265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p:txBody>
      </p:sp>
      <p:sp>
        <p:nvSpPr>
          <p:cNvPr id="4" name="Slide Number Placeholder 3"/>
          <p:cNvSpPr>
            <a:spLocks noGrp="1"/>
          </p:cNvSpPr>
          <p:nvPr>
            <p:ph type="sldNum" sz="quarter" idx="10"/>
          </p:nvPr>
        </p:nvSpPr>
        <p:spPr/>
        <p:txBody>
          <a:bodyPr/>
          <a:lstStyle/>
          <a:p>
            <a:fld id="{29F0C2AE-6B14-4383-B30C-20629C045E7C}" type="slidenum">
              <a:rPr lang="en-US" smtClean="0"/>
              <a:t>44</a:t>
            </a:fld>
            <a:endParaRPr lang="en-US"/>
          </a:p>
        </p:txBody>
      </p:sp>
    </p:spTree>
    <p:extLst>
      <p:ext uri="{BB962C8B-B14F-4D97-AF65-F5344CB8AC3E}">
        <p14:creationId xmlns:p14="http://schemas.microsoft.com/office/powerpoint/2010/main" val="2020491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5</a:t>
            </a:fld>
            <a:endParaRPr lang="en-US"/>
          </a:p>
        </p:txBody>
      </p:sp>
    </p:spTree>
    <p:extLst>
      <p:ext uri="{BB962C8B-B14F-4D97-AF65-F5344CB8AC3E}">
        <p14:creationId xmlns:p14="http://schemas.microsoft.com/office/powerpoint/2010/main" val="4684629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45</a:t>
            </a:fld>
            <a:endParaRPr lang="en-US"/>
          </a:p>
        </p:txBody>
      </p:sp>
    </p:spTree>
    <p:extLst>
      <p:ext uri="{BB962C8B-B14F-4D97-AF65-F5344CB8AC3E}">
        <p14:creationId xmlns:p14="http://schemas.microsoft.com/office/powerpoint/2010/main" val="1401755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6</a:t>
            </a:fld>
            <a:endParaRPr lang="en-US"/>
          </a:p>
        </p:txBody>
      </p:sp>
    </p:spTree>
    <p:extLst>
      <p:ext uri="{BB962C8B-B14F-4D97-AF65-F5344CB8AC3E}">
        <p14:creationId xmlns:p14="http://schemas.microsoft.com/office/powerpoint/2010/main" val="3167498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7</a:t>
            </a:fld>
            <a:endParaRPr lang="en-US"/>
          </a:p>
        </p:txBody>
      </p:sp>
    </p:spTree>
    <p:extLst>
      <p:ext uri="{BB962C8B-B14F-4D97-AF65-F5344CB8AC3E}">
        <p14:creationId xmlns:p14="http://schemas.microsoft.com/office/powerpoint/2010/main" val="2172317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8</a:t>
            </a:fld>
            <a:endParaRPr lang="en-US"/>
          </a:p>
        </p:txBody>
      </p:sp>
    </p:spTree>
    <p:extLst>
      <p:ext uri="{BB962C8B-B14F-4D97-AF65-F5344CB8AC3E}">
        <p14:creationId xmlns:p14="http://schemas.microsoft.com/office/powerpoint/2010/main" val="3535880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11</a:t>
            </a:fld>
            <a:endParaRPr lang="en-US"/>
          </a:p>
        </p:txBody>
      </p:sp>
    </p:spTree>
    <p:extLst>
      <p:ext uri="{BB962C8B-B14F-4D97-AF65-F5344CB8AC3E}">
        <p14:creationId xmlns:p14="http://schemas.microsoft.com/office/powerpoint/2010/main" val="1575796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F0C2AE-6B14-4383-B30C-20629C045E7C}" type="slidenum">
              <a:rPr lang="en-US" smtClean="0"/>
              <a:t>12</a:t>
            </a:fld>
            <a:endParaRPr lang="en-US"/>
          </a:p>
        </p:txBody>
      </p:sp>
    </p:spTree>
    <p:extLst>
      <p:ext uri="{BB962C8B-B14F-4D97-AF65-F5344CB8AC3E}">
        <p14:creationId xmlns:p14="http://schemas.microsoft.com/office/powerpoint/2010/main" val="9947540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Option1">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3833" y="409959"/>
            <a:ext cx="1526400" cy="809347"/>
          </a:xfrm>
          <a:prstGeom prst="rect">
            <a:avLst/>
          </a:prstGeom>
        </p:spPr>
      </p:pic>
      <p:sp>
        <p:nvSpPr>
          <p:cNvPr id="2" name="Title 1"/>
          <p:cNvSpPr>
            <a:spLocks noGrp="1"/>
          </p:cNvSpPr>
          <p:nvPr>
            <p:ph type="ctrTitle"/>
          </p:nvPr>
        </p:nvSpPr>
        <p:spPr>
          <a:xfrm>
            <a:off x="596900" y="1680064"/>
            <a:ext cx="4910667" cy="2244236"/>
          </a:xfrm>
        </p:spPr>
        <p:txBody>
          <a:bodyPr anchor="t" anchorCtr="0"/>
          <a:lstStyle>
            <a:lvl1pPr algn="l">
              <a:lnSpc>
                <a:spcPts val="4200"/>
              </a:lnSpc>
              <a:defRPr sz="3600" spc="20" baseline="0">
                <a:solidFill>
                  <a:schemeClr val="accent6"/>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596900" y="4057650"/>
            <a:ext cx="4529667" cy="1466850"/>
          </a:xfrm>
        </p:spPr>
        <p:txBody>
          <a:bodyPr/>
          <a:lstStyle>
            <a:lvl1pPr marL="0" indent="0" algn="l">
              <a:lnSpc>
                <a:spcPts val="2400"/>
              </a:lnSpc>
              <a:spcAft>
                <a:spcPts val="0"/>
              </a:spcAft>
              <a:buNone/>
              <a:defRPr sz="1800" b="0" i="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4" name="Text Placeholder 13"/>
          <p:cNvSpPr>
            <a:spLocks noGrp="1"/>
          </p:cNvSpPr>
          <p:nvPr>
            <p:ph type="body" sz="quarter" idx="10"/>
          </p:nvPr>
        </p:nvSpPr>
        <p:spPr>
          <a:xfrm>
            <a:off x="596900" y="6265863"/>
            <a:ext cx="5283200" cy="285750"/>
          </a:xfrm>
        </p:spPr>
        <p:txBody>
          <a:bodyPr/>
          <a:lstStyle>
            <a:lvl1pPr>
              <a:lnSpc>
                <a:spcPts val="2200"/>
              </a:lnSpc>
              <a:spcAft>
                <a:spcPts val="0"/>
              </a:spcAft>
              <a:defRPr sz="1800" b="0" i="0">
                <a:solidFill>
                  <a:schemeClr val="bg1"/>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6108699" y="0"/>
            <a:ext cx="6083300" cy="6858000"/>
          </a:xfrm>
          <a:solidFill>
            <a:srgbClr val="BBBBBB"/>
          </a:solidFill>
        </p:spPr>
        <p:txBody>
          <a:bodyPr tIns="2592000"/>
          <a:lstStyle>
            <a:lvl1pPr algn="ctr">
              <a:defRPr sz="1100"/>
            </a:lvl1pPr>
          </a:lstStyle>
          <a:p>
            <a:r>
              <a:rPr lang="en-GB"/>
              <a:t>Insert photographic image</a:t>
            </a:r>
            <a:endParaRPr lang="en-US"/>
          </a:p>
        </p:txBody>
      </p:sp>
    </p:spTree>
    <p:extLst>
      <p:ext uri="{BB962C8B-B14F-4D97-AF65-F5344CB8AC3E}">
        <p14:creationId xmlns:p14="http://schemas.microsoft.com/office/powerpoint/2010/main" val="1705080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Option 6">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2628901" y="784224"/>
            <a:ext cx="6946900"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7FA3"/>
              </a:solidFill>
            </a:endParaRPr>
          </a:p>
        </p:txBody>
      </p:sp>
      <p:sp>
        <p:nvSpPr>
          <p:cNvPr id="2" name="Title 1"/>
          <p:cNvSpPr>
            <a:spLocks noGrp="1"/>
          </p:cNvSpPr>
          <p:nvPr>
            <p:ph type="ctrTitle"/>
          </p:nvPr>
        </p:nvSpPr>
        <p:spPr>
          <a:xfrm>
            <a:off x="3240000" y="2973600"/>
            <a:ext cx="5712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3540824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1">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0001" y="418050"/>
            <a:ext cx="4908217" cy="1144958"/>
          </a:xfrm>
        </p:spPr>
        <p:txBody>
          <a:bodyPr anchor="t" anchorCtr="0"/>
          <a:lstStyle>
            <a:lvl1pPr>
              <a:lnSpc>
                <a:spcPts val="4000"/>
              </a:lnSpc>
              <a:defRPr sz="340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720000" y="1695450"/>
            <a:ext cx="4908217"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6108701" y="0"/>
            <a:ext cx="60833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7213" y="6376790"/>
            <a:ext cx="1224000" cy="279915"/>
          </a:xfrm>
          <a:prstGeom prst="rect">
            <a:avLst/>
          </a:prstGeom>
        </p:spPr>
      </p:pic>
    </p:spTree>
    <p:extLst>
      <p:ext uri="{BB962C8B-B14F-4D97-AF65-F5344CB8AC3E}">
        <p14:creationId xmlns:p14="http://schemas.microsoft.com/office/powerpoint/2010/main" val="835387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2">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0000" y="418050"/>
            <a:ext cx="5960200" cy="1144958"/>
          </a:xfrm>
        </p:spPr>
        <p:txBody>
          <a:bodyPr anchor="t" anchorCtr="0"/>
          <a:lstStyle>
            <a:lvl1pPr>
              <a:lnSpc>
                <a:spcPts val="4000"/>
              </a:lnSpc>
              <a:defRPr sz="340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720000" y="1695450"/>
            <a:ext cx="6015565"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7835901" y="0"/>
            <a:ext cx="43561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7213" y="6376790"/>
            <a:ext cx="1224000" cy="279915"/>
          </a:xfrm>
          <a:prstGeom prst="rect">
            <a:avLst/>
          </a:prstGeom>
        </p:spPr>
      </p:pic>
    </p:spTree>
    <p:extLst>
      <p:ext uri="{BB962C8B-B14F-4D97-AF65-F5344CB8AC3E}">
        <p14:creationId xmlns:p14="http://schemas.microsoft.com/office/powerpoint/2010/main" val="3852053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0000" y="418050"/>
            <a:ext cx="4908217" cy="1144958"/>
          </a:xfrm>
        </p:spPr>
        <p:txBody>
          <a:bodyPr anchor="t" anchorCtr="0"/>
          <a:lstStyle>
            <a:lvl1pPr>
              <a:lnSpc>
                <a:spcPts val="4000"/>
              </a:lnSpc>
              <a:defRPr sz="340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720000" y="1695450"/>
            <a:ext cx="4908217"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6108701" y="0"/>
            <a:ext cx="60833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sp>
        <p:nvSpPr>
          <p:cNvPr id="7" name="Text Placeholder 6"/>
          <p:cNvSpPr>
            <a:spLocks noGrp="1"/>
          </p:cNvSpPr>
          <p:nvPr>
            <p:ph type="body" sz="quarter" idx="11"/>
          </p:nvPr>
        </p:nvSpPr>
        <p:spPr>
          <a:xfrm>
            <a:off x="723900" y="5838825"/>
            <a:ext cx="4904317" cy="457200"/>
          </a:xfrm>
        </p:spPr>
        <p:txBody>
          <a:bodyPr/>
          <a:lstStyle>
            <a:lvl1pPr>
              <a:lnSpc>
                <a:spcPts val="1300"/>
              </a:lnSpc>
              <a:spcAft>
                <a:spcPts val="0"/>
              </a:spcAft>
              <a:defRPr sz="1100">
                <a:solidFill>
                  <a:schemeClr val="tx1"/>
                </a:solidFill>
              </a:defRPr>
            </a:lvl1pPr>
          </a:lstStyle>
          <a:p>
            <a:pPr lvl="0"/>
            <a:r>
              <a:rPr lang="en-US"/>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7213" y="6376790"/>
            <a:ext cx="1224000" cy="279915"/>
          </a:xfrm>
          <a:prstGeom prst="rect">
            <a:avLst/>
          </a:prstGeom>
        </p:spPr>
      </p:pic>
    </p:spTree>
    <p:extLst>
      <p:ext uri="{BB962C8B-B14F-4D97-AF65-F5344CB8AC3E}">
        <p14:creationId xmlns:p14="http://schemas.microsoft.com/office/powerpoint/2010/main" val="1978151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9999" y="418050"/>
            <a:ext cx="6023700" cy="1144958"/>
          </a:xfrm>
        </p:spPr>
        <p:txBody>
          <a:bodyPr anchor="t" anchorCtr="0"/>
          <a:lstStyle>
            <a:lvl1pPr>
              <a:lnSpc>
                <a:spcPts val="4000"/>
              </a:lnSpc>
              <a:defRPr sz="340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719999" y="1695450"/>
            <a:ext cx="6023700"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7" name="Text Placeholder 6"/>
          <p:cNvSpPr>
            <a:spLocks noGrp="1"/>
          </p:cNvSpPr>
          <p:nvPr>
            <p:ph type="body" sz="quarter" idx="11"/>
          </p:nvPr>
        </p:nvSpPr>
        <p:spPr>
          <a:xfrm>
            <a:off x="723900" y="5838825"/>
            <a:ext cx="4775200" cy="457200"/>
          </a:xfrm>
        </p:spPr>
        <p:txBody>
          <a:bodyPr/>
          <a:lstStyle>
            <a:lvl1pPr>
              <a:lnSpc>
                <a:spcPts val="1300"/>
              </a:lnSpc>
              <a:spcAft>
                <a:spcPts val="0"/>
              </a:spcAft>
              <a:defRPr sz="1100">
                <a:solidFill>
                  <a:schemeClr val="tx1"/>
                </a:solidFill>
              </a:defRPr>
            </a:lvl1pPr>
          </a:lstStyle>
          <a:p>
            <a:pPr lvl="0"/>
            <a:r>
              <a:rPr lang="en-US"/>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7213" y="6376790"/>
            <a:ext cx="1224000" cy="279915"/>
          </a:xfrm>
          <a:prstGeom prst="rect">
            <a:avLst/>
          </a:prstGeom>
        </p:spPr>
      </p:pic>
      <p:sp>
        <p:nvSpPr>
          <p:cNvPr id="8" name="Shape 136"/>
          <p:cNvSpPr txBox="1">
            <a:spLocks noGrp="1"/>
          </p:cNvSpPr>
          <p:nvPr>
            <p:ph type="sldNum" idx="10"/>
          </p:nvPr>
        </p:nvSpPr>
        <p:spPr>
          <a:xfrm>
            <a:off x="11330354" y="6489578"/>
            <a:ext cx="577517" cy="125534"/>
          </a:xfrm>
        </p:spPr>
        <p:txBody>
          <a:bodyPr/>
          <a:lstStyle>
            <a:lvl1pPr>
              <a:defRPr sz="738" b="1">
                <a:solidFill>
                  <a:srgbClr val="013865"/>
                </a:solidFill>
                <a:latin typeface="+mj-lt"/>
              </a:defRPr>
            </a:lvl1pPr>
          </a:lstStyle>
          <a:p>
            <a:pPr>
              <a:defRPr/>
            </a:pPr>
            <a:fld id="{109F890B-87C4-4C35-9063-D73218BD2274}" type="slidenum">
              <a:rPr lang="en-GB" altLang="en-US" smtClean="0"/>
              <a:pPr>
                <a:defRPr/>
              </a:pPr>
              <a:t>‹#›</a:t>
            </a:fld>
            <a:r>
              <a:rPr lang="en-GB" altLang="en-US"/>
              <a:t> </a:t>
            </a:r>
          </a:p>
        </p:txBody>
      </p:sp>
    </p:spTree>
    <p:extLst>
      <p:ext uri="{BB962C8B-B14F-4D97-AF65-F5344CB8AC3E}">
        <p14:creationId xmlns:p14="http://schemas.microsoft.com/office/powerpoint/2010/main" val="3977573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5">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31833" y="418050"/>
            <a:ext cx="4694176" cy="1144958"/>
          </a:xfrm>
        </p:spPr>
        <p:txBody>
          <a:bodyPr anchor="t" anchorCtr="0"/>
          <a:lstStyle>
            <a:lvl1pPr>
              <a:lnSpc>
                <a:spcPts val="4000"/>
              </a:lnSpc>
              <a:defRPr sz="340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4931833" y="1695450"/>
            <a:ext cx="6648451"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0" y="0"/>
            <a:ext cx="43688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cxnSp>
        <p:nvCxnSpPr>
          <p:cNvPr id="5" name="Straight Connector 4"/>
          <p:cNvCxnSpPr/>
          <p:nvPr userDrawn="1"/>
        </p:nvCxnSpPr>
        <p:spPr>
          <a:xfrm>
            <a:off x="11286723"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4"/>
          </p:nvPr>
        </p:nvSpPr>
        <p:spPr>
          <a:xfrm>
            <a:off x="11286723" y="6488575"/>
            <a:ext cx="1039573" cy="110332"/>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a:solidFill>
                <a:srgbClr val="003057"/>
              </a:solidFill>
            </a:endParaRPr>
          </a:p>
        </p:txBody>
      </p:sp>
    </p:spTree>
    <p:extLst>
      <p:ext uri="{BB962C8B-B14F-4D97-AF65-F5344CB8AC3E}">
        <p14:creationId xmlns:p14="http://schemas.microsoft.com/office/powerpoint/2010/main" val="2994529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6">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9998" y="418051"/>
            <a:ext cx="8322401" cy="848775"/>
          </a:xfrm>
        </p:spPr>
        <p:txBody>
          <a:bodyPr anchor="t" anchorCtr="0"/>
          <a:lstStyle>
            <a:lvl1pPr>
              <a:lnSpc>
                <a:spcPts val="4000"/>
              </a:lnSpc>
              <a:defRPr sz="340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719998" y="1400175"/>
            <a:ext cx="6737019"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8064501" y="1447800"/>
            <a:ext cx="3416300" cy="4524375"/>
          </a:xfrm>
          <a:solidFill>
            <a:srgbClr val="BBBBBB"/>
          </a:solidFill>
        </p:spPr>
        <p:txBody>
          <a:bodyPr vert="horz" lIns="0" tIns="2700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cxnSp>
        <p:nvCxnSpPr>
          <p:cNvPr id="8" name="Straight Connector 7"/>
          <p:cNvCxnSpPr/>
          <p:nvPr userDrawn="1"/>
        </p:nvCxnSpPr>
        <p:spPr>
          <a:xfrm>
            <a:off x="711201" y="6124575"/>
            <a:ext cx="107823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7023101" y="6172201"/>
            <a:ext cx="4457700" cy="257175"/>
          </a:xfrm>
        </p:spPr>
        <p:txBody>
          <a:bodyPr/>
          <a:lstStyle>
            <a:lvl1pPr algn="r">
              <a:lnSpc>
                <a:spcPts val="900"/>
              </a:lnSpc>
              <a:spcAft>
                <a:spcPts val="0"/>
              </a:spcAft>
              <a:defRPr sz="600">
                <a:solidFill>
                  <a:srgbClr val="003057"/>
                </a:solidFill>
              </a:defRPr>
            </a:lvl1pPr>
          </a:lstStyle>
          <a:p>
            <a:pPr lvl="0"/>
            <a:r>
              <a:rPr lang="en-US"/>
              <a:t>Click to edit Master text styles</a:t>
            </a:r>
          </a:p>
        </p:txBody>
      </p:sp>
      <p:cxnSp>
        <p:nvCxnSpPr>
          <p:cNvPr id="10" name="Straight Connector 9"/>
          <p:cNvCxnSpPr/>
          <p:nvPr userDrawn="1"/>
        </p:nvCxnSpPr>
        <p:spPr>
          <a:xfrm>
            <a:off x="11286723"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4"/>
          </p:nvPr>
        </p:nvSpPr>
        <p:spPr>
          <a:xfrm>
            <a:off x="11330354" y="6489578"/>
            <a:ext cx="577517" cy="125534"/>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a:solidFill>
                <a:srgbClr val="003057"/>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7213" y="6376790"/>
            <a:ext cx="1224000" cy="279915"/>
          </a:xfrm>
          <a:prstGeom prst="rect">
            <a:avLst/>
          </a:prstGeom>
        </p:spPr>
      </p:pic>
    </p:spTree>
    <p:extLst>
      <p:ext uri="{BB962C8B-B14F-4D97-AF65-F5344CB8AC3E}">
        <p14:creationId xmlns:p14="http://schemas.microsoft.com/office/powerpoint/2010/main" val="2979807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atement Option 1">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1184649" y="1"/>
            <a:ext cx="10067551" cy="6858000"/>
          </a:xfrm>
          <a:prstGeom prst="rect">
            <a:avLst/>
          </a:prstGeom>
        </p:spPr>
      </p:pic>
      <p:sp>
        <p:nvSpPr>
          <p:cNvPr id="2" name="Title 1"/>
          <p:cNvSpPr>
            <a:spLocks noGrp="1"/>
          </p:cNvSpPr>
          <p:nvPr>
            <p:ph type="ctrTitle"/>
          </p:nvPr>
        </p:nvSpPr>
        <p:spPr>
          <a:xfrm>
            <a:off x="2030100" y="2759846"/>
            <a:ext cx="8395200" cy="1338309"/>
          </a:xfrm>
        </p:spPr>
        <p:txBody>
          <a:bodyPr anchor="ctr" anchorCtr="0"/>
          <a:lstStyle>
            <a:lvl1pPr algn="ctr">
              <a:lnSpc>
                <a:spcPts val="4000"/>
              </a:lnSpc>
              <a:defRPr sz="3400" i="0">
                <a:solidFill>
                  <a:schemeClr val="tx2"/>
                </a:solidFill>
                <a:latin typeface="+mj-lt"/>
              </a:defRPr>
            </a:lvl1pPr>
          </a:lstStyle>
          <a:p>
            <a:r>
              <a:rPr lang="en-US"/>
              <a:t>Click to edit Master title style</a:t>
            </a:r>
            <a:endParaRPr lang="en-GB"/>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7201" y="6375599"/>
            <a:ext cx="1237999" cy="280800"/>
          </a:xfrm>
          <a:prstGeom prst="rect">
            <a:avLst/>
          </a:prstGeom>
        </p:spPr>
      </p:pic>
    </p:spTree>
    <p:extLst>
      <p:ext uri="{BB962C8B-B14F-4D97-AF65-F5344CB8AC3E}">
        <p14:creationId xmlns:p14="http://schemas.microsoft.com/office/powerpoint/2010/main" val="3720308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tatement Option 4">
    <p:bg>
      <p:bgPr>
        <a:solidFill>
          <a:srgbClr val="D2DB0E"/>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1184649" y="1"/>
            <a:ext cx="10067551" cy="6858000"/>
          </a:xfrm>
          <a:prstGeom prst="rect">
            <a:avLst/>
          </a:prstGeom>
        </p:spPr>
      </p:pic>
      <p:sp>
        <p:nvSpPr>
          <p:cNvPr id="2" name="Title 1"/>
          <p:cNvSpPr>
            <a:spLocks noGrp="1"/>
          </p:cNvSpPr>
          <p:nvPr>
            <p:ph type="ctrTitle"/>
          </p:nvPr>
        </p:nvSpPr>
        <p:spPr>
          <a:xfrm>
            <a:off x="1992000" y="2389032"/>
            <a:ext cx="8395200" cy="1644743"/>
          </a:xfrm>
        </p:spPr>
        <p:txBody>
          <a:bodyPr anchor="b" anchorCtr="0"/>
          <a:lstStyle>
            <a:lvl1pPr algn="ctr">
              <a:lnSpc>
                <a:spcPts val="3600"/>
              </a:lnSpc>
              <a:defRPr sz="3400" i="1">
                <a:solidFill>
                  <a:schemeClr val="tx1"/>
                </a:solidFill>
                <a:latin typeface="+mj-lt"/>
              </a:defRPr>
            </a:lvl1pPr>
          </a:lstStyle>
          <a:p>
            <a:r>
              <a:rPr lang="en-US"/>
              <a:t>Click to edit Master title style</a:t>
            </a:r>
            <a:endParaRPr lang="en-GB"/>
          </a:p>
        </p:txBody>
      </p:sp>
      <p:sp>
        <p:nvSpPr>
          <p:cNvPr id="4" name="Text Placeholder 3"/>
          <p:cNvSpPr>
            <a:spLocks noGrp="1"/>
          </p:cNvSpPr>
          <p:nvPr>
            <p:ph type="body" sz="quarter" idx="10"/>
          </p:nvPr>
        </p:nvSpPr>
        <p:spPr>
          <a:xfrm>
            <a:off x="2154767" y="4179106"/>
            <a:ext cx="8020051" cy="366713"/>
          </a:xfrm>
        </p:spPr>
        <p:txBody>
          <a:bodyPr/>
          <a:lstStyle>
            <a:lvl1pPr algn="ctr">
              <a:lnSpc>
                <a:spcPts val="1800"/>
              </a:lnSpc>
              <a:spcAft>
                <a:spcPts val="0"/>
              </a:spcAft>
              <a:defRPr sz="1600" b="0" i="0">
                <a:solidFill>
                  <a:schemeClr val="tx2"/>
                </a:solidFill>
                <a:latin typeface="+mn-lt"/>
              </a:defRPr>
            </a:lvl1pPr>
          </a:lstStyle>
          <a:p>
            <a:pPr lvl="0"/>
            <a:r>
              <a:rPr lang="en-US"/>
              <a:t>Click to edit Master text styles</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7213" y="6376790"/>
            <a:ext cx="1224000" cy="279915"/>
          </a:xfrm>
          <a:prstGeom prst="rect">
            <a:avLst/>
          </a:prstGeom>
        </p:spPr>
      </p:pic>
    </p:spTree>
    <p:extLst>
      <p:ext uri="{BB962C8B-B14F-4D97-AF65-F5344CB8AC3E}">
        <p14:creationId xmlns:p14="http://schemas.microsoft.com/office/powerpoint/2010/main" val="4208895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duct Page">
    <p:spTree>
      <p:nvGrpSpPr>
        <p:cNvPr id="1" name=""/>
        <p:cNvGrpSpPr/>
        <p:nvPr/>
      </p:nvGrpSpPr>
      <p:grpSpPr>
        <a:xfrm>
          <a:off x="0" y="0"/>
          <a:ext cx="0" cy="0"/>
          <a:chOff x="0" y="0"/>
          <a:chExt cx="0" cy="0"/>
        </a:xfrm>
      </p:grpSpPr>
      <p:sp>
        <p:nvSpPr>
          <p:cNvPr id="4" name="Title 3"/>
          <p:cNvSpPr>
            <a:spLocks noGrp="1"/>
          </p:cNvSpPr>
          <p:nvPr>
            <p:ph type="title"/>
          </p:nvPr>
        </p:nvSpPr>
        <p:spPr>
          <a:xfrm>
            <a:off x="720000" y="417601"/>
            <a:ext cx="7941400" cy="525375"/>
          </a:xfrm>
        </p:spPr>
        <p:txBody>
          <a:bodyPr/>
          <a:lstStyle/>
          <a:p>
            <a:r>
              <a:rPr lang="en-US"/>
              <a:t>Click to edit Master title style</a:t>
            </a:r>
          </a:p>
        </p:txBody>
      </p:sp>
      <p:sp>
        <p:nvSpPr>
          <p:cNvPr id="3" name="Rectangle 2"/>
          <p:cNvSpPr/>
          <p:nvPr userDrawn="1"/>
        </p:nvSpPr>
        <p:spPr>
          <a:xfrm>
            <a:off x="723900" y="1752601"/>
            <a:ext cx="6477000" cy="446722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30">
              <a:solidFill>
                <a:srgbClr val="FFFFFF"/>
              </a:solidFill>
            </a:endParaRPr>
          </a:p>
        </p:txBody>
      </p:sp>
      <p:sp>
        <p:nvSpPr>
          <p:cNvPr id="8" name="Text Placeholder 7"/>
          <p:cNvSpPr>
            <a:spLocks noGrp="1"/>
          </p:cNvSpPr>
          <p:nvPr>
            <p:ph type="body" sz="quarter" idx="10"/>
          </p:nvPr>
        </p:nvSpPr>
        <p:spPr>
          <a:xfrm>
            <a:off x="1054101" y="1943100"/>
            <a:ext cx="5676900" cy="3162300"/>
          </a:xfrm>
        </p:spPr>
        <p:txBody>
          <a:bodyPr/>
          <a:lstStyle>
            <a:lvl1pPr>
              <a:lnSpc>
                <a:spcPts val="1500"/>
              </a:lnSpc>
              <a:spcBef>
                <a:spcPts val="0"/>
              </a:spcBef>
              <a:spcAft>
                <a:spcPts val="0"/>
              </a:spcAft>
              <a:defRPr sz="1300" spc="0" baseline="0">
                <a:solidFill>
                  <a:schemeClr val="bg1"/>
                </a:solidFill>
              </a:defRPr>
            </a:lvl1pPr>
            <a:lvl2pPr>
              <a:lnSpc>
                <a:spcPts val="1300"/>
              </a:lnSpc>
              <a:spcBef>
                <a:spcPts val="0"/>
              </a:spcBef>
              <a:spcAft>
                <a:spcPts val="567"/>
              </a:spcAft>
              <a:defRPr sz="1000">
                <a:solidFill>
                  <a:schemeClr val="bg1"/>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a:t>Click to edit Master text styles</a:t>
            </a:r>
          </a:p>
        </p:txBody>
      </p:sp>
      <p:sp>
        <p:nvSpPr>
          <p:cNvPr id="9" name="Rectangle 8"/>
          <p:cNvSpPr/>
          <p:nvPr userDrawn="1"/>
        </p:nvSpPr>
        <p:spPr>
          <a:xfrm>
            <a:off x="7366001" y="3324225"/>
            <a:ext cx="4128828" cy="289560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Picture Placeholder 5"/>
          <p:cNvSpPr>
            <a:spLocks noGrp="1"/>
          </p:cNvSpPr>
          <p:nvPr>
            <p:ph type="pic" sz="quarter" idx="12" hasCustomPrompt="1"/>
          </p:nvPr>
        </p:nvSpPr>
        <p:spPr>
          <a:xfrm>
            <a:off x="7366000" y="1752601"/>
            <a:ext cx="4128000" cy="1571624"/>
          </a:xfrm>
          <a:solidFill>
            <a:srgbClr val="BBBBBB"/>
          </a:solidFill>
        </p:spPr>
        <p:txBody>
          <a:bodyPr tIns="972000"/>
          <a:lstStyle>
            <a:lvl1pPr algn="ctr">
              <a:defRPr sz="1000" b="0"/>
            </a:lvl1pPr>
          </a:lstStyle>
          <a:p>
            <a:r>
              <a:rPr lang="en-GB"/>
              <a:t>insert photographic image</a:t>
            </a:r>
            <a:endParaRPr lang="en-US"/>
          </a:p>
        </p:txBody>
      </p:sp>
      <p:sp>
        <p:nvSpPr>
          <p:cNvPr id="11" name="Text Placeholder 7"/>
          <p:cNvSpPr>
            <a:spLocks noGrp="1"/>
          </p:cNvSpPr>
          <p:nvPr>
            <p:ph type="body" sz="quarter" idx="13"/>
          </p:nvPr>
        </p:nvSpPr>
        <p:spPr>
          <a:xfrm>
            <a:off x="7551720" y="3457575"/>
            <a:ext cx="3675080" cy="2390775"/>
          </a:xfrm>
        </p:spPr>
        <p:txBody>
          <a:bodyPr/>
          <a:lstStyle>
            <a:lvl1pPr>
              <a:lnSpc>
                <a:spcPts val="1100"/>
              </a:lnSpc>
              <a:spcBef>
                <a:spcPts val="600"/>
              </a:spcBef>
              <a:spcAft>
                <a:spcPts val="0"/>
              </a:spcAft>
              <a:defRPr sz="900" b="1" cap="none" spc="0" baseline="0">
                <a:solidFill>
                  <a:schemeClr val="tx2"/>
                </a:solidFill>
              </a:defRPr>
            </a:lvl1pPr>
            <a:lvl2pPr marL="114300" indent="-114300">
              <a:lnSpc>
                <a:spcPts val="1100"/>
              </a:lnSpc>
              <a:spcBef>
                <a:spcPts val="600"/>
              </a:spcBef>
              <a:spcAft>
                <a:spcPts val="0"/>
              </a:spcAft>
              <a:buClr>
                <a:schemeClr val="tx2"/>
              </a:buClr>
              <a:buFont typeface="Arial" panose="020B0604020202020204" pitchFamily="34" charset="0"/>
              <a:buChar char="•"/>
              <a:defRPr sz="900" spc="-20" baseline="0">
                <a:solidFill>
                  <a:schemeClr val="tx2"/>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a:t>Click to edit Master text styles</a:t>
            </a:r>
          </a:p>
          <a:p>
            <a:pPr lvl="1"/>
            <a:r>
              <a:rPr lang="en-GB"/>
              <a:t>Level 2</a:t>
            </a:r>
            <a:endParaRPr lang="en-US"/>
          </a:p>
        </p:txBody>
      </p:sp>
      <p:sp>
        <p:nvSpPr>
          <p:cNvPr id="22" name="Text Placeholder 21"/>
          <p:cNvSpPr>
            <a:spLocks noGrp="1"/>
          </p:cNvSpPr>
          <p:nvPr>
            <p:ph type="body" sz="quarter" idx="17"/>
          </p:nvPr>
        </p:nvSpPr>
        <p:spPr>
          <a:xfrm>
            <a:off x="723900" y="1076325"/>
            <a:ext cx="5842000" cy="400050"/>
          </a:xfrm>
        </p:spPr>
        <p:txBody>
          <a:bodyPr/>
          <a:lstStyle>
            <a:lvl1pPr>
              <a:lnSpc>
                <a:spcPts val="1500"/>
              </a:lnSpc>
              <a:spcAft>
                <a:spcPts val="0"/>
              </a:spcAft>
              <a:defRPr sz="1500" b="1">
                <a:solidFill>
                  <a:schemeClr val="accent1"/>
                </a:solidFill>
              </a:defRPr>
            </a:lvl1pPr>
          </a:lstStyle>
          <a:p>
            <a:pPr lvl="0"/>
            <a:r>
              <a:rPr lang="en-US"/>
              <a:t>Click to edit Master text styles</a:t>
            </a:r>
          </a:p>
        </p:txBody>
      </p:sp>
      <p:sp>
        <p:nvSpPr>
          <p:cNvPr id="12" name="Picture Placeholder 5"/>
          <p:cNvSpPr>
            <a:spLocks noGrp="1"/>
          </p:cNvSpPr>
          <p:nvPr>
            <p:ph type="pic" sz="quarter" idx="14" hasCustomPrompt="1"/>
          </p:nvPr>
        </p:nvSpPr>
        <p:spPr>
          <a:xfrm>
            <a:off x="8991601" y="561976"/>
            <a:ext cx="2476499" cy="466725"/>
          </a:xfrm>
          <a:solidFill>
            <a:schemeClr val="bg2">
              <a:lumMod val="20000"/>
              <a:lumOff val="80000"/>
            </a:schemeClr>
          </a:solidFill>
        </p:spPr>
        <p:txBody>
          <a:bodyPr/>
          <a:lstStyle>
            <a:lvl1pPr algn="ctr">
              <a:defRPr sz="800"/>
            </a:lvl1pPr>
          </a:lstStyle>
          <a:p>
            <a:r>
              <a:rPr lang="en-GB"/>
              <a:t>Space for logo</a:t>
            </a:r>
            <a:endParaRPr lang="en-US"/>
          </a:p>
        </p:txBody>
      </p:sp>
      <p:sp>
        <p:nvSpPr>
          <p:cNvPr id="14" name="Shape 136"/>
          <p:cNvSpPr txBox="1">
            <a:spLocks/>
          </p:cNvSpPr>
          <p:nvPr userDrawn="1"/>
        </p:nvSpPr>
        <p:spPr>
          <a:xfrm>
            <a:off x="11330354" y="6489578"/>
            <a:ext cx="577517" cy="125534"/>
          </a:xfrm>
          <a:prstGeom prst="rect">
            <a:avLst/>
          </a:prstGeom>
        </p:spPr>
        <p:txBody>
          <a:bodyPr vert="horz" lIns="0" tIns="0" rIns="0" bIns="0" rtlCol="0" anchor="ctr" anchorCtr="0"/>
          <a:lstStyle>
            <a:defPPr>
              <a:defRPr lang="en-US"/>
            </a:defPPr>
            <a:lvl1pPr marL="0" algn="l" defTabSz="914400" rtl="0" eaLnBrk="1" latinLnBrk="0" hangingPunct="1">
              <a:defRPr sz="738" b="1" kern="1200">
                <a:solidFill>
                  <a:srgbClr val="013865"/>
                </a:solidFill>
                <a:latin typeface="+mj-lt"/>
                <a:ea typeface="Lato Light" panose="020F0502020204030203" pitchFamily="34" charset="0"/>
                <a:cs typeface="Lato Light"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09F890B-87C4-4C35-9063-D73218BD2274}" type="slidenum">
              <a:rPr lang="en-GB" altLang="en-US" smtClean="0"/>
              <a:pPr>
                <a:defRPr/>
              </a:pPr>
              <a:t>‹#›</a:t>
            </a:fld>
            <a:r>
              <a:rPr lang="en-GB" altLang="en-US"/>
              <a:t> </a:t>
            </a:r>
          </a:p>
        </p:txBody>
      </p:sp>
    </p:spTree>
    <p:extLst>
      <p:ext uri="{BB962C8B-B14F-4D97-AF65-F5344CB8AC3E}">
        <p14:creationId xmlns:p14="http://schemas.microsoft.com/office/powerpoint/2010/main" val="1871101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Option2">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96900" y="1681201"/>
            <a:ext cx="4978400" cy="2063261"/>
          </a:xfrm>
        </p:spPr>
        <p:txBody>
          <a:bodyPr anchor="t" anchorCtr="0"/>
          <a:lstStyle>
            <a:lvl1pPr algn="l">
              <a:lnSpc>
                <a:spcPts val="4200"/>
              </a:lnSpc>
              <a:defRPr sz="3600" spc="20" baseline="0">
                <a:solidFill>
                  <a:schemeClr val="tx2"/>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595201" y="4057201"/>
            <a:ext cx="4592145" cy="1130791"/>
          </a:xfrm>
        </p:spPr>
        <p:txBody>
          <a:bodyPr/>
          <a:lstStyle>
            <a:lvl1pPr marL="0" indent="0" algn="l">
              <a:lnSpc>
                <a:spcPts val="2400"/>
              </a:lnSpc>
              <a:spcAft>
                <a:spcPts val="0"/>
              </a:spcAft>
              <a:buNone/>
              <a:defRPr sz="1800" b="0" i="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4" name="Text Placeholder 13"/>
          <p:cNvSpPr>
            <a:spLocks noGrp="1"/>
          </p:cNvSpPr>
          <p:nvPr>
            <p:ph type="body" sz="quarter" idx="10"/>
          </p:nvPr>
        </p:nvSpPr>
        <p:spPr>
          <a:xfrm>
            <a:off x="592697" y="6265863"/>
            <a:ext cx="5287404" cy="285750"/>
          </a:xfrm>
        </p:spPr>
        <p:txBody>
          <a:bodyPr/>
          <a:lstStyle>
            <a:lvl1pPr>
              <a:lnSpc>
                <a:spcPts val="2200"/>
              </a:lnSpc>
              <a:spcAft>
                <a:spcPts val="0"/>
              </a:spcAft>
              <a:defRPr sz="1800" b="0" i="0">
                <a:solidFill>
                  <a:schemeClr val="tx2"/>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6108699" y="0"/>
            <a:ext cx="60833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3833" y="409107"/>
            <a:ext cx="1526400" cy="811050"/>
          </a:xfrm>
          <a:prstGeom prst="rect">
            <a:avLst/>
          </a:prstGeom>
        </p:spPr>
      </p:pic>
    </p:spTree>
    <p:extLst>
      <p:ext uri="{BB962C8B-B14F-4D97-AF65-F5344CB8AC3E}">
        <p14:creationId xmlns:p14="http://schemas.microsoft.com/office/powerpoint/2010/main" val="1453573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se study Option1">
    <p:spTree>
      <p:nvGrpSpPr>
        <p:cNvPr id="1" name=""/>
        <p:cNvGrpSpPr/>
        <p:nvPr/>
      </p:nvGrpSpPr>
      <p:grpSpPr>
        <a:xfrm>
          <a:off x="0" y="0"/>
          <a:ext cx="0" cy="0"/>
          <a:chOff x="0" y="0"/>
          <a:chExt cx="0" cy="0"/>
        </a:xfrm>
      </p:grpSpPr>
      <p:sp>
        <p:nvSpPr>
          <p:cNvPr id="3" name="Rectangle 2"/>
          <p:cNvSpPr/>
          <p:nvPr userDrawn="1"/>
        </p:nvSpPr>
        <p:spPr>
          <a:xfrm>
            <a:off x="4381501" y="1409700"/>
            <a:ext cx="7099300" cy="4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userDrawn="1"/>
        </p:nvSpPr>
        <p:spPr>
          <a:xfrm>
            <a:off x="4381501" y="1872629"/>
            <a:ext cx="7099300" cy="409954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p:cNvSpPr>
            <a:spLocks noGrp="1"/>
          </p:cNvSpPr>
          <p:nvPr>
            <p:ph type="title"/>
          </p:nvPr>
        </p:nvSpPr>
        <p:spPr>
          <a:xfrm>
            <a:off x="720000" y="417601"/>
            <a:ext cx="8093800" cy="545247"/>
          </a:xfrm>
        </p:spPr>
        <p:txBody>
          <a:bodyPr/>
          <a:lstStyle/>
          <a:p>
            <a:r>
              <a:rPr lang="en-US"/>
              <a:t>Click to edit Master title style</a:t>
            </a:r>
          </a:p>
        </p:txBody>
      </p:sp>
      <p:sp>
        <p:nvSpPr>
          <p:cNvPr id="7" name="Text Placeholder 6"/>
          <p:cNvSpPr>
            <a:spLocks noGrp="1"/>
          </p:cNvSpPr>
          <p:nvPr>
            <p:ph type="body" sz="quarter" idx="10"/>
          </p:nvPr>
        </p:nvSpPr>
        <p:spPr>
          <a:xfrm>
            <a:off x="4632512" y="1437716"/>
            <a:ext cx="6645088" cy="428625"/>
          </a:xfrm>
        </p:spPr>
        <p:txBody>
          <a:bodyPr anchor="ctr" anchorCtr="0"/>
          <a:lstStyle>
            <a:lvl1pPr>
              <a:lnSpc>
                <a:spcPts val="2100"/>
              </a:lnSpc>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sp>
        <p:nvSpPr>
          <p:cNvPr id="9" name="Text Placeholder 8"/>
          <p:cNvSpPr>
            <a:spLocks noGrp="1"/>
          </p:cNvSpPr>
          <p:nvPr>
            <p:ph type="body" sz="quarter" idx="11"/>
          </p:nvPr>
        </p:nvSpPr>
        <p:spPr>
          <a:xfrm>
            <a:off x="4660151" y="2019300"/>
            <a:ext cx="6490449" cy="3657600"/>
          </a:xfrm>
        </p:spPr>
        <p:txBody>
          <a:bodyPr numCol="2" spcCol="180000"/>
          <a:lstStyle>
            <a:lvl1pPr>
              <a:lnSpc>
                <a:spcPts val="1300"/>
              </a:lnSpc>
              <a:spcBef>
                <a:spcPts val="0"/>
              </a:spcBef>
              <a:spcAft>
                <a:spcPts val="567"/>
              </a:spcAft>
              <a:defRPr sz="1000" b="1">
                <a:solidFill>
                  <a:schemeClr val="tx2"/>
                </a:solidFill>
              </a:defRPr>
            </a:lvl1pPr>
            <a:lvl2pPr marL="0" indent="0">
              <a:lnSpc>
                <a:spcPts val="1300"/>
              </a:lnSpc>
              <a:spcBef>
                <a:spcPts val="0"/>
              </a:spcBef>
              <a:spcAft>
                <a:spcPts val="567"/>
              </a:spcAft>
              <a:buNone/>
              <a:defRPr sz="1000" spc="0" baseline="0">
                <a:solidFill>
                  <a:srgbClr val="000000"/>
                </a:solidFill>
              </a:defRPr>
            </a:lvl2pPr>
            <a:lvl3pPr marL="85725" indent="-85725">
              <a:lnSpc>
                <a:spcPts val="1300"/>
              </a:lnSpc>
              <a:spcBef>
                <a:spcPts val="0"/>
              </a:spcBef>
              <a:spcAft>
                <a:spcPts val="567"/>
              </a:spcAft>
              <a:buClr>
                <a:schemeClr val="bg2"/>
              </a:buClr>
              <a:buFont typeface="Arial" panose="020B0604020202020204" pitchFamily="34" charset="0"/>
              <a:buChar char="-"/>
              <a:defRPr sz="10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GB"/>
              <a:t>Third level</a:t>
            </a:r>
            <a:endParaRPr lang="en-US"/>
          </a:p>
        </p:txBody>
      </p:sp>
      <p:sp>
        <p:nvSpPr>
          <p:cNvPr id="10" name="Picture Placeholder 5"/>
          <p:cNvSpPr>
            <a:spLocks noGrp="1"/>
          </p:cNvSpPr>
          <p:nvPr>
            <p:ph type="pic" sz="quarter" idx="12" hasCustomPrompt="1"/>
          </p:nvPr>
        </p:nvSpPr>
        <p:spPr>
          <a:xfrm>
            <a:off x="723901" y="1409700"/>
            <a:ext cx="3416300" cy="2190750"/>
          </a:xfrm>
          <a:solidFill>
            <a:srgbClr val="BBBBBB"/>
          </a:solidFill>
        </p:spPr>
        <p:txBody>
          <a:bodyPr tIns="1440000"/>
          <a:lstStyle>
            <a:lvl1pPr algn="ctr">
              <a:defRPr sz="1000" b="0"/>
            </a:lvl1pPr>
          </a:lstStyle>
          <a:p>
            <a:r>
              <a:rPr lang="en-GB"/>
              <a:t>insert photographic image</a:t>
            </a:r>
            <a:endParaRPr lang="en-US"/>
          </a:p>
        </p:txBody>
      </p:sp>
      <p:sp>
        <p:nvSpPr>
          <p:cNvPr id="11" name="Picture Placeholder 5"/>
          <p:cNvSpPr>
            <a:spLocks noGrp="1"/>
          </p:cNvSpPr>
          <p:nvPr>
            <p:ph type="pic" sz="quarter" idx="13" hasCustomPrompt="1"/>
          </p:nvPr>
        </p:nvSpPr>
        <p:spPr>
          <a:xfrm>
            <a:off x="723901" y="3762375"/>
            <a:ext cx="3416300" cy="2190750"/>
          </a:xfrm>
          <a:solidFill>
            <a:srgbClr val="BBBBBB"/>
          </a:solidFill>
        </p:spPr>
        <p:txBody>
          <a:bodyPr tIns="1440000"/>
          <a:lstStyle>
            <a:lvl1pPr algn="ctr">
              <a:defRPr sz="1000" b="0"/>
            </a:lvl1pPr>
          </a:lstStyle>
          <a:p>
            <a:r>
              <a:rPr lang="en-GB"/>
              <a:t>insert photographic image</a:t>
            </a:r>
            <a:endParaRPr lang="en-US"/>
          </a:p>
        </p:txBody>
      </p:sp>
      <p:sp>
        <p:nvSpPr>
          <p:cNvPr id="6" name="Picture Placeholder 5"/>
          <p:cNvSpPr>
            <a:spLocks noGrp="1"/>
          </p:cNvSpPr>
          <p:nvPr>
            <p:ph type="pic" sz="quarter" idx="14" hasCustomPrompt="1"/>
          </p:nvPr>
        </p:nvSpPr>
        <p:spPr>
          <a:xfrm>
            <a:off x="8991601" y="561976"/>
            <a:ext cx="2476499" cy="466725"/>
          </a:xfrm>
          <a:solidFill>
            <a:schemeClr val="bg2">
              <a:lumMod val="20000"/>
              <a:lumOff val="80000"/>
            </a:schemeClr>
          </a:solidFill>
        </p:spPr>
        <p:txBody>
          <a:bodyPr/>
          <a:lstStyle>
            <a:lvl1pPr algn="ctr">
              <a:defRPr sz="800"/>
            </a:lvl1pPr>
          </a:lstStyle>
          <a:p>
            <a:r>
              <a:rPr lang="en-GB"/>
              <a:t>Space for logo</a:t>
            </a:r>
            <a:endParaRPr lang="en-US"/>
          </a:p>
        </p:txBody>
      </p:sp>
      <p:sp>
        <p:nvSpPr>
          <p:cNvPr id="12" name="Slide Number Placeholder 4"/>
          <p:cNvSpPr>
            <a:spLocks noGrp="1"/>
          </p:cNvSpPr>
          <p:nvPr>
            <p:ph type="sldNum" sz="quarter" idx="4"/>
          </p:nvPr>
        </p:nvSpPr>
        <p:spPr>
          <a:xfrm>
            <a:off x="11330354" y="6489578"/>
            <a:ext cx="577517" cy="125534"/>
          </a:xfrm>
        </p:spPr>
        <p:txBody>
          <a:bodyPr/>
          <a:lstStyle/>
          <a:p>
            <a:fld id="{DDBE135E-2566-4748-853C-8A3B78F0FB00}" type="slidenum">
              <a:rPr lang="en-GB" smtClean="0">
                <a:solidFill>
                  <a:srgbClr val="003057"/>
                </a:solidFill>
              </a:rPr>
              <a:pPr/>
              <a:t>‹#›</a:t>
            </a:fld>
            <a:endParaRPr lang="en-GB">
              <a:solidFill>
                <a:srgbClr val="003057"/>
              </a:solidFill>
            </a:endParaRPr>
          </a:p>
        </p:txBody>
      </p:sp>
    </p:spTree>
    <p:extLst>
      <p:ext uri="{BB962C8B-B14F-4D97-AF65-F5344CB8AC3E}">
        <p14:creationId xmlns:p14="http://schemas.microsoft.com/office/powerpoint/2010/main" val="3753423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se study Option2">
    <p:spTree>
      <p:nvGrpSpPr>
        <p:cNvPr id="1" name=""/>
        <p:cNvGrpSpPr/>
        <p:nvPr/>
      </p:nvGrpSpPr>
      <p:grpSpPr>
        <a:xfrm>
          <a:off x="0" y="0"/>
          <a:ext cx="0" cy="0"/>
          <a:chOff x="0" y="0"/>
          <a:chExt cx="0" cy="0"/>
        </a:xfrm>
      </p:grpSpPr>
      <p:sp>
        <p:nvSpPr>
          <p:cNvPr id="3" name="Rectangle 2"/>
          <p:cNvSpPr/>
          <p:nvPr userDrawn="1"/>
        </p:nvSpPr>
        <p:spPr>
          <a:xfrm>
            <a:off x="4381501" y="1409700"/>
            <a:ext cx="7099300" cy="468000"/>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userDrawn="1"/>
        </p:nvSpPr>
        <p:spPr>
          <a:xfrm>
            <a:off x="4381501" y="1872629"/>
            <a:ext cx="7099300" cy="409954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p:cNvSpPr>
            <a:spLocks noGrp="1"/>
          </p:cNvSpPr>
          <p:nvPr>
            <p:ph type="title"/>
          </p:nvPr>
        </p:nvSpPr>
        <p:spPr>
          <a:xfrm>
            <a:off x="720001" y="417601"/>
            <a:ext cx="8106500" cy="545247"/>
          </a:xfrm>
        </p:spPr>
        <p:txBody>
          <a:bodyPr/>
          <a:lstStyle/>
          <a:p>
            <a:r>
              <a:rPr lang="en-US"/>
              <a:t>Click to edit Master title style</a:t>
            </a:r>
          </a:p>
        </p:txBody>
      </p:sp>
      <p:sp>
        <p:nvSpPr>
          <p:cNvPr id="7" name="Text Placeholder 6"/>
          <p:cNvSpPr>
            <a:spLocks noGrp="1"/>
          </p:cNvSpPr>
          <p:nvPr>
            <p:ph type="body" sz="quarter" idx="10"/>
          </p:nvPr>
        </p:nvSpPr>
        <p:spPr>
          <a:xfrm>
            <a:off x="4632512" y="1447241"/>
            <a:ext cx="6645088" cy="428625"/>
          </a:xfrm>
        </p:spPr>
        <p:txBody>
          <a:bodyPr anchor="ctr" anchorCtr="0"/>
          <a:lstStyle>
            <a:lvl1pPr>
              <a:lnSpc>
                <a:spcPts val="2100"/>
              </a:lnSpc>
              <a:defRPr sz="2000" b="1">
                <a:solidFill>
                  <a:schemeClr val="tx2"/>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sp>
        <p:nvSpPr>
          <p:cNvPr id="9" name="Text Placeholder 8"/>
          <p:cNvSpPr>
            <a:spLocks noGrp="1"/>
          </p:cNvSpPr>
          <p:nvPr>
            <p:ph type="body" sz="quarter" idx="11"/>
          </p:nvPr>
        </p:nvSpPr>
        <p:spPr>
          <a:xfrm>
            <a:off x="4660151" y="2019300"/>
            <a:ext cx="6490449" cy="3657600"/>
          </a:xfrm>
        </p:spPr>
        <p:txBody>
          <a:bodyPr numCol="2" spcCol="180000"/>
          <a:lstStyle>
            <a:lvl1pPr>
              <a:lnSpc>
                <a:spcPts val="1300"/>
              </a:lnSpc>
              <a:spcBef>
                <a:spcPts val="0"/>
              </a:spcBef>
              <a:spcAft>
                <a:spcPts val="567"/>
              </a:spcAft>
              <a:defRPr sz="1000" b="1">
                <a:solidFill>
                  <a:schemeClr val="tx2"/>
                </a:solidFill>
              </a:defRPr>
            </a:lvl1pPr>
            <a:lvl2pPr marL="0" indent="0">
              <a:lnSpc>
                <a:spcPts val="1300"/>
              </a:lnSpc>
              <a:spcBef>
                <a:spcPts val="0"/>
              </a:spcBef>
              <a:spcAft>
                <a:spcPts val="567"/>
              </a:spcAft>
              <a:buNone/>
              <a:defRPr sz="1000" spc="0" baseline="0">
                <a:solidFill>
                  <a:srgbClr val="000000"/>
                </a:solidFill>
              </a:defRPr>
            </a:lvl2pPr>
            <a:lvl3pPr marL="85725" indent="-85725">
              <a:lnSpc>
                <a:spcPts val="1300"/>
              </a:lnSpc>
              <a:spcBef>
                <a:spcPts val="0"/>
              </a:spcBef>
              <a:spcAft>
                <a:spcPts val="567"/>
              </a:spcAft>
              <a:buClr>
                <a:schemeClr val="bg2"/>
              </a:buClr>
              <a:buFont typeface="Arial" panose="020B0604020202020204" pitchFamily="34" charset="0"/>
              <a:buChar char="-"/>
              <a:defRPr sz="10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GB"/>
              <a:t>Third level</a:t>
            </a:r>
            <a:endParaRPr lang="en-US"/>
          </a:p>
        </p:txBody>
      </p:sp>
      <p:sp>
        <p:nvSpPr>
          <p:cNvPr id="10" name="Picture Placeholder 5"/>
          <p:cNvSpPr>
            <a:spLocks noGrp="1"/>
          </p:cNvSpPr>
          <p:nvPr>
            <p:ph type="pic" sz="quarter" idx="12" hasCustomPrompt="1"/>
          </p:nvPr>
        </p:nvSpPr>
        <p:spPr>
          <a:xfrm>
            <a:off x="723901" y="1409700"/>
            <a:ext cx="3416300" cy="2190750"/>
          </a:xfrm>
          <a:solidFill>
            <a:srgbClr val="BBBBBB"/>
          </a:solidFill>
        </p:spPr>
        <p:txBody>
          <a:bodyPr tIns="1440000"/>
          <a:lstStyle>
            <a:lvl1pPr algn="ctr">
              <a:defRPr sz="1000" b="0"/>
            </a:lvl1pPr>
          </a:lstStyle>
          <a:p>
            <a:r>
              <a:rPr lang="en-GB"/>
              <a:t>insert photographic image</a:t>
            </a:r>
            <a:endParaRPr lang="en-US"/>
          </a:p>
        </p:txBody>
      </p:sp>
      <p:sp>
        <p:nvSpPr>
          <p:cNvPr id="11" name="Picture Placeholder 5"/>
          <p:cNvSpPr>
            <a:spLocks noGrp="1"/>
          </p:cNvSpPr>
          <p:nvPr>
            <p:ph type="pic" sz="quarter" idx="13" hasCustomPrompt="1"/>
          </p:nvPr>
        </p:nvSpPr>
        <p:spPr>
          <a:xfrm>
            <a:off x="723901" y="3762375"/>
            <a:ext cx="3416300" cy="2190750"/>
          </a:xfrm>
          <a:solidFill>
            <a:srgbClr val="BBBBBB"/>
          </a:solidFill>
        </p:spPr>
        <p:txBody>
          <a:bodyPr tIns="1440000"/>
          <a:lstStyle>
            <a:lvl1pPr algn="ctr">
              <a:defRPr sz="1000" b="0"/>
            </a:lvl1pPr>
          </a:lstStyle>
          <a:p>
            <a:r>
              <a:rPr lang="en-GB"/>
              <a:t>insert photographic image</a:t>
            </a:r>
            <a:endParaRPr lang="en-US"/>
          </a:p>
        </p:txBody>
      </p:sp>
      <p:sp>
        <p:nvSpPr>
          <p:cNvPr id="12" name="Picture Placeholder 5"/>
          <p:cNvSpPr>
            <a:spLocks noGrp="1"/>
          </p:cNvSpPr>
          <p:nvPr>
            <p:ph type="pic" sz="quarter" idx="14" hasCustomPrompt="1"/>
          </p:nvPr>
        </p:nvSpPr>
        <p:spPr>
          <a:xfrm>
            <a:off x="8991601" y="561976"/>
            <a:ext cx="2476499" cy="466725"/>
          </a:xfrm>
          <a:solidFill>
            <a:schemeClr val="bg2">
              <a:lumMod val="20000"/>
              <a:lumOff val="80000"/>
            </a:schemeClr>
          </a:solidFill>
        </p:spPr>
        <p:txBody>
          <a:bodyPr/>
          <a:lstStyle>
            <a:lvl1pPr algn="ctr">
              <a:defRPr sz="800"/>
            </a:lvl1pPr>
          </a:lstStyle>
          <a:p>
            <a:r>
              <a:rPr lang="en-GB"/>
              <a:t>Space for logo</a:t>
            </a:r>
            <a:endParaRPr lang="en-US"/>
          </a:p>
        </p:txBody>
      </p:sp>
      <p:sp>
        <p:nvSpPr>
          <p:cNvPr id="13" name="Slide Number Placeholder 4"/>
          <p:cNvSpPr>
            <a:spLocks noGrp="1"/>
          </p:cNvSpPr>
          <p:nvPr>
            <p:ph type="sldNum" sz="quarter" idx="4"/>
          </p:nvPr>
        </p:nvSpPr>
        <p:spPr>
          <a:xfrm>
            <a:off x="11330354" y="6489578"/>
            <a:ext cx="577517" cy="125534"/>
          </a:xfrm>
        </p:spPr>
        <p:txBody>
          <a:bodyPr/>
          <a:lstStyle/>
          <a:p>
            <a:fld id="{DDBE135E-2566-4748-853C-8A3B78F0FB00}" type="slidenum">
              <a:rPr lang="en-GB" smtClean="0">
                <a:solidFill>
                  <a:srgbClr val="003057"/>
                </a:solidFill>
              </a:rPr>
              <a:pPr/>
              <a:t>‹#›</a:t>
            </a:fld>
            <a:endParaRPr lang="en-GB">
              <a:solidFill>
                <a:srgbClr val="003057"/>
              </a:solidFill>
            </a:endParaRPr>
          </a:p>
        </p:txBody>
      </p:sp>
    </p:spTree>
    <p:extLst>
      <p:ext uri="{BB962C8B-B14F-4D97-AF65-F5344CB8AC3E}">
        <p14:creationId xmlns:p14="http://schemas.microsoft.com/office/powerpoint/2010/main" val="1171321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ample Boxed Text x3">
    <p:spTree>
      <p:nvGrpSpPr>
        <p:cNvPr id="1" name=""/>
        <p:cNvGrpSpPr/>
        <p:nvPr/>
      </p:nvGrpSpPr>
      <p:grpSpPr>
        <a:xfrm>
          <a:off x="0" y="0"/>
          <a:ext cx="0" cy="0"/>
          <a:chOff x="0" y="0"/>
          <a:chExt cx="0" cy="0"/>
        </a:xfrm>
      </p:grpSpPr>
      <p:sp>
        <p:nvSpPr>
          <p:cNvPr id="3" name="Rectangle 2"/>
          <p:cNvSpPr/>
          <p:nvPr userDrawn="1"/>
        </p:nvSpPr>
        <p:spPr>
          <a:xfrm>
            <a:off x="736601" y="1751529"/>
            <a:ext cx="4819193" cy="761054"/>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userDrawn="1"/>
        </p:nvSpPr>
        <p:spPr>
          <a:xfrm>
            <a:off x="736601" y="2512584"/>
            <a:ext cx="4835793" cy="2908967"/>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p:cNvSpPr>
            <a:spLocks noGrp="1"/>
          </p:cNvSpPr>
          <p:nvPr>
            <p:ph type="title"/>
          </p:nvPr>
        </p:nvSpPr>
        <p:spPr>
          <a:xfrm>
            <a:off x="720000" y="417601"/>
            <a:ext cx="8479368" cy="944475"/>
          </a:xfrm>
        </p:spPr>
        <p:txBody>
          <a:bodyPr/>
          <a:lstStyle/>
          <a:p>
            <a:r>
              <a:rPr lang="en-US"/>
              <a:t>Click to edit Master title style</a:t>
            </a:r>
          </a:p>
        </p:txBody>
      </p:sp>
      <p:sp>
        <p:nvSpPr>
          <p:cNvPr id="7" name="Text Placeholder 6"/>
          <p:cNvSpPr>
            <a:spLocks noGrp="1"/>
          </p:cNvSpPr>
          <p:nvPr>
            <p:ph type="body" sz="quarter" idx="10"/>
          </p:nvPr>
        </p:nvSpPr>
        <p:spPr>
          <a:xfrm>
            <a:off x="1685457" y="1925670"/>
            <a:ext cx="2921479" cy="428625"/>
          </a:xfrm>
        </p:spPr>
        <p:txBody>
          <a:bodyPr anchor="ctr" anchorCtr="0"/>
          <a:lstStyle>
            <a:lvl1pPr algn="ctr">
              <a:lnSpc>
                <a:spcPts val="2100"/>
              </a:lnSpc>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endParaRPr lang="en-US"/>
          </a:p>
        </p:txBody>
      </p:sp>
      <p:sp>
        <p:nvSpPr>
          <p:cNvPr id="9" name="Text Placeholder 8"/>
          <p:cNvSpPr>
            <a:spLocks noGrp="1"/>
          </p:cNvSpPr>
          <p:nvPr>
            <p:ph type="body" sz="quarter" idx="11"/>
          </p:nvPr>
        </p:nvSpPr>
        <p:spPr>
          <a:xfrm>
            <a:off x="1140654" y="2670872"/>
            <a:ext cx="2994625" cy="1552036"/>
          </a:xfrm>
        </p:spPr>
        <p:txBody>
          <a:bodyPr numCol="1" spcCol="0"/>
          <a:lstStyle>
            <a:lvl1pPr>
              <a:lnSpc>
                <a:spcPts val="1400"/>
              </a:lnSpc>
              <a:spcBef>
                <a:spcPts val="0"/>
              </a:spcBef>
              <a:spcAft>
                <a:spcPts val="0"/>
              </a:spcAft>
              <a:defRPr sz="12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GB"/>
              <a:t>Third level</a:t>
            </a:r>
            <a:endParaRPr lang="en-US"/>
          </a:p>
        </p:txBody>
      </p:sp>
      <p:sp>
        <p:nvSpPr>
          <p:cNvPr id="17" name="Rectangle 16"/>
          <p:cNvSpPr/>
          <p:nvPr userDrawn="1"/>
        </p:nvSpPr>
        <p:spPr>
          <a:xfrm>
            <a:off x="6104759" y="1751811"/>
            <a:ext cx="4819195" cy="760773"/>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p:cNvSpPr/>
          <p:nvPr userDrawn="1"/>
        </p:nvSpPr>
        <p:spPr>
          <a:xfrm>
            <a:off x="6104759" y="2528154"/>
            <a:ext cx="4819195" cy="2893397"/>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Text Placeholder 6"/>
          <p:cNvSpPr>
            <a:spLocks noGrp="1"/>
          </p:cNvSpPr>
          <p:nvPr>
            <p:ph type="body" sz="quarter" idx="12"/>
          </p:nvPr>
        </p:nvSpPr>
        <p:spPr>
          <a:xfrm>
            <a:off x="7053617" y="1925670"/>
            <a:ext cx="2921479" cy="428625"/>
          </a:xfrm>
        </p:spPr>
        <p:txBody>
          <a:bodyPr anchor="ctr" anchorCtr="0"/>
          <a:lstStyle>
            <a:lvl1pPr algn="ctr">
              <a:lnSpc>
                <a:spcPts val="2100"/>
              </a:lnSpc>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endParaRPr lang="en-US"/>
          </a:p>
        </p:txBody>
      </p:sp>
      <p:sp>
        <p:nvSpPr>
          <p:cNvPr id="20" name="Text Placeholder 8"/>
          <p:cNvSpPr>
            <a:spLocks noGrp="1"/>
          </p:cNvSpPr>
          <p:nvPr>
            <p:ph type="body" sz="quarter" idx="13"/>
          </p:nvPr>
        </p:nvSpPr>
        <p:spPr>
          <a:xfrm>
            <a:off x="6487744" y="2636026"/>
            <a:ext cx="2994625" cy="1552036"/>
          </a:xfrm>
        </p:spPr>
        <p:txBody>
          <a:bodyPr numCol="1" spcCol="0"/>
          <a:lstStyle>
            <a:lvl1pPr>
              <a:lnSpc>
                <a:spcPts val="1400"/>
              </a:lnSpc>
              <a:spcBef>
                <a:spcPts val="0"/>
              </a:spcBef>
              <a:spcAft>
                <a:spcPts val="0"/>
              </a:spcAft>
              <a:defRPr sz="12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GB"/>
              <a:t>Third level</a:t>
            </a:r>
            <a:endParaRPr lang="en-US"/>
          </a:p>
        </p:txBody>
      </p:sp>
      <p:sp>
        <p:nvSpPr>
          <p:cNvPr id="16" name="Slide Number Placeholder 4"/>
          <p:cNvSpPr>
            <a:spLocks noGrp="1"/>
          </p:cNvSpPr>
          <p:nvPr>
            <p:ph type="sldNum" sz="quarter" idx="4"/>
          </p:nvPr>
        </p:nvSpPr>
        <p:spPr>
          <a:xfrm>
            <a:off x="11330354" y="6489578"/>
            <a:ext cx="577517" cy="125534"/>
          </a:xfrm>
        </p:spPr>
        <p:txBody>
          <a:bodyPr/>
          <a:lstStyle/>
          <a:p>
            <a:fld id="{DDBE135E-2566-4748-853C-8A3B78F0FB00}" type="slidenum">
              <a:rPr lang="en-GB" smtClean="0">
                <a:solidFill>
                  <a:srgbClr val="003057"/>
                </a:solidFill>
              </a:rPr>
              <a:pPr/>
              <a:t>‹#›</a:t>
            </a:fld>
            <a:endParaRPr lang="en-GB">
              <a:solidFill>
                <a:srgbClr val="003057"/>
              </a:solidFill>
            </a:endParaRPr>
          </a:p>
        </p:txBody>
      </p:sp>
    </p:spTree>
    <p:extLst>
      <p:ext uri="{BB962C8B-B14F-4D97-AF65-F5344CB8AC3E}">
        <p14:creationId xmlns:p14="http://schemas.microsoft.com/office/powerpoint/2010/main" val="2797794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ample Boxed Text with Image x3">
    <p:spTree>
      <p:nvGrpSpPr>
        <p:cNvPr id="1" name=""/>
        <p:cNvGrpSpPr/>
        <p:nvPr/>
      </p:nvGrpSpPr>
      <p:grpSpPr>
        <a:xfrm>
          <a:off x="0" y="0"/>
          <a:ext cx="0" cy="0"/>
          <a:chOff x="0" y="0"/>
          <a:chExt cx="0" cy="0"/>
        </a:xfrm>
      </p:grpSpPr>
      <p:sp>
        <p:nvSpPr>
          <p:cNvPr id="26" name="Rectangle 25"/>
          <p:cNvSpPr/>
          <p:nvPr userDrawn="1"/>
        </p:nvSpPr>
        <p:spPr>
          <a:xfrm>
            <a:off x="4376412" y="2377300"/>
            <a:ext cx="34464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Rectangle 29"/>
          <p:cNvSpPr/>
          <p:nvPr userDrawn="1"/>
        </p:nvSpPr>
        <p:spPr>
          <a:xfrm>
            <a:off x="8034012" y="2377300"/>
            <a:ext cx="34464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userDrawn="1"/>
        </p:nvSpPr>
        <p:spPr>
          <a:xfrm>
            <a:off x="718812" y="2377300"/>
            <a:ext cx="34464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p:cNvSpPr>
            <a:spLocks noGrp="1"/>
          </p:cNvSpPr>
          <p:nvPr>
            <p:ph type="title"/>
          </p:nvPr>
        </p:nvSpPr>
        <p:spPr>
          <a:xfrm>
            <a:off x="720000" y="417601"/>
            <a:ext cx="8479368" cy="944475"/>
          </a:xfrm>
        </p:spPr>
        <p:txBody>
          <a:bodyPr/>
          <a:lstStyle/>
          <a:p>
            <a:r>
              <a:rPr lang="en-US"/>
              <a:t>Click to edit Master title style</a:t>
            </a:r>
          </a:p>
        </p:txBody>
      </p:sp>
      <p:sp>
        <p:nvSpPr>
          <p:cNvPr id="9" name="Text Placeholder 8"/>
          <p:cNvSpPr>
            <a:spLocks noGrp="1"/>
          </p:cNvSpPr>
          <p:nvPr>
            <p:ph type="body" sz="quarter" idx="11"/>
          </p:nvPr>
        </p:nvSpPr>
        <p:spPr>
          <a:xfrm>
            <a:off x="901700" y="3503224"/>
            <a:ext cx="31496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p:txBody>
      </p:sp>
      <p:sp>
        <p:nvSpPr>
          <p:cNvPr id="25" name="Text Placeholder 4"/>
          <p:cNvSpPr>
            <a:spLocks noGrp="1"/>
          </p:cNvSpPr>
          <p:nvPr>
            <p:ph type="body" sz="quarter" idx="16"/>
          </p:nvPr>
        </p:nvSpPr>
        <p:spPr>
          <a:xfrm>
            <a:off x="736600" y="1685925"/>
            <a:ext cx="5994400" cy="647700"/>
          </a:xfrm>
        </p:spPr>
        <p:txBody>
          <a:bodyPr/>
          <a:lstStyle>
            <a:lvl1pPr>
              <a:defRPr>
                <a:solidFill>
                  <a:srgbClr val="000000"/>
                </a:solidFill>
              </a:defRPr>
            </a:lvl1pPr>
          </a:lstStyle>
          <a:p>
            <a:pPr lvl="0"/>
            <a:r>
              <a:rPr lang="en-US"/>
              <a:t>Click to edit Master text styles</a:t>
            </a:r>
          </a:p>
        </p:txBody>
      </p:sp>
      <p:sp>
        <p:nvSpPr>
          <p:cNvPr id="16" name="Picture Placeholder 5"/>
          <p:cNvSpPr>
            <a:spLocks noGrp="1"/>
          </p:cNvSpPr>
          <p:nvPr>
            <p:ph type="pic" sz="quarter" idx="17" hasCustomPrompt="1"/>
          </p:nvPr>
        </p:nvSpPr>
        <p:spPr>
          <a:xfrm>
            <a:off x="718812" y="4067175"/>
            <a:ext cx="3446400" cy="1752600"/>
          </a:xfrm>
          <a:solidFill>
            <a:srgbClr val="BBBBBB"/>
          </a:solidFill>
        </p:spPr>
        <p:txBody>
          <a:bodyPr tIns="1152000"/>
          <a:lstStyle>
            <a:lvl1pPr algn="ctr">
              <a:defRPr sz="1000" b="0"/>
            </a:lvl1pPr>
          </a:lstStyle>
          <a:p>
            <a:r>
              <a:rPr lang="en-GB"/>
              <a:t>insert photographic image</a:t>
            </a: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7616" y="2660142"/>
            <a:ext cx="735585" cy="1082727"/>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23915" y="2657743"/>
            <a:ext cx="737171" cy="1085059"/>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91015" y="2645818"/>
            <a:ext cx="737171" cy="1085059"/>
          </a:xfrm>
          <a:prstGeom prst="rect">
            <a:avLst/>
          </a:prstGeom>
        </p:spPr>
      </p:pic>
      <p:sp>
        <p:nvSpPr>
          <p:cNvPr id="27" name="Text Placeholder 8"/>
          <p:cNvSpPr>
            <a:spLocks noGrp="1"/>
          </p:cNvSpPr>
          <p:nvPr>
            <p:ph type="body" sz="quarter" idx="18"/>
          </p:nvPr>
        </p:nvSpPr>
        <p:spPr>
          <a:xfrm>
            <a:off x="4559300" y="3503224"/>
            <a:ext cx="31496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p:txBody>
      </p:sp>
      <p:sp>
        <p:nvSpPr>
          <p:cNvPr id="28" name="Picture Placeholder 5"/>
          <p:cNvSpPr>
            <a:spLocks noGrp="1"/>
          </p:cNvSpPr>
          <p:nvPr>
            <p:ph type="pic" sz="quarter" idx="19" hasCustomPrompt="1"/>
          </p:nvPr>
        </p:nvSpPr>
        <p:spPr>
          <a:xfrm>
            <a:off x="4376412" y="4067175"/>
            <a:ext cx="3446400" cy="1752600"/>
          </a:xfrm>
          <a:solidFill>
            <a:srgbClr val="BBBBBB"/>
          </a:solidFill>
        </p:spPr>
        <p:txBody>
          <a:bodyPr tIns="1152000"/>
          <a:lstStyle>
            <a:lvl1pPr algn="ctr">
              <a:defRPr sz="1000" b="0"/>
            </a:lvl1pPr>
          </a:lstStyle>
          <a:p>
            <a:r>
              <a:rPr lang="en-GB"/>
              <a:t>insert photographic image</a:t>
            </a:r>
            <a:endParaRPr lang="en-US"/>
          </a:p>
        </p:txBody>
      </p:sp>
      <p:sp>
        <p:nvSpPr>
          <p:cNvPr id="31" name="Text Placeholder 8"/>
          <p:cNvSpPr>
            <a:spLocks noGrp="1"/>
          </p:cNvSpPr>
          <p:nvPr>
            <p:ph type="body" sz="quarter" idx="20"/>
          </p:nvPr>
        </p:nvSpPr>
        <p:spPr>
          <a:xfrm>
            <a:off x="8216900" y="3503224"/>
            <a:ext cx="31496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p:txBody>
      </p:sp>
      <p:sp>
        <p:nvSpPr>
          <p:cNvPr id="32" name="Picture Placeholder 5"/>
          <p:cNvSpPr>
            <a:spLocks noGrp="1"/>
          </p:cNvSpPr>
          <p:nvPr>
            <p:ph type="pic" sz="quarter" idx="21" hasCustomPrompt="1"/>
          </p:nvPr>
        </p:nvSpPr>
        <p:spPr>
          <a:xfrm>
            <a:off x="8034012" y="4067175"/>
            <a:ext cx="3446400" cy="1752600"/>
          </a:xfrm>
          <a:solidFill>
            <a:srgbClr val="BBBBBB"/>
          </a:solidFill>
        </p:spPr>
        <p:txBody>
          <a:bodyPr tIns="1152000"/>
          <a:lstStyle>
            <a:lvl1pPr algn="ctr">
              <a:defRPr sz="1000" b="0"/>
            </a:lvl1pPr>
          </a:lstStyle>
          <a:p>
            <a:r>
              <a:rPr lang="en-GB"/>
              <a:t>insert photographic image</a:t>
            </a:r>
            <a:endParaRPr lang="en-US"/>
          </a:p>
        </p:txBody>
      </p:sp>
      <p:sp>
        <p:nvSpPr>
          <p:cNvPr id="18" name="Slide Number Placeholder 4"/>
          <p:cNvSpPr>
            <a:spLocks noGrp="1"/>
          </p:cNvSpPr>
          <p:nvPr>
            <p:ph type="sldNum" sz="quarter" idx="4"/>
          </p:nvPr>
        </p:nvSpPr>
        <p:spPr>
          <a:xfrm>
            <a:off x="9079498" y="6491335"/>
            <a:ext cx="2118057" cy="123777"/>
          </a:xfrm>
        </p:spPr>
        <p:txBody>
          <a:bodyPr/>
          <a:lstStyle/>
          <a:p>
            <a:r>
              <a:rPr lang="en-GB">
                <a:solidFill>
                  <a:srgbClr val="003057"/>
                </a:solidFill>
              </a:rPr>
              <a:t>                        TELPAS       </a:t>
            </a:r>
          </a:p>
        </p:txBody>
      </p:sp>
      <p:sp>
        <p:nvSpPr>
          <p:cNvPr id="17" name="Shape 136"/>
          <p:cNvSpPr txBox="1">
            <a:spLocks/>
          </p:cNvSpPr>
          <p:nvPr userDrawn="1"/>
        </p:nvSpPr>
        <p:spPr>
          <a:xfrm>
            <a:off x="11330354" y="6489578"/>
            <a:ext cx="577517" cy="125534"/>
          </a:xfrm>
          <a:prstGeom prst="rect">
            <a:avLst/>
          </a:prstGeom>
        </p:spPr>
        <p:txBody>
          <a:bodyPr vert="horz" lIns="0" tIns="0" rIns="0" bIns="0" rtlCol="0" anchor="ctr" anchorCtr="0"/>
          <a:lstStyle>
            <a:defPPr>
              <a:defRPr lang="en-US"/>
            </a:defPPr>
            <a:lvl1pPr marL="0" algn="l" defTabSz="914400" rtl="0" eaLnBrk="1" latinLnBrk="0" hangingPunct="1">
              <a:defRPr sz="738" b="1" kern="1200">
                <a:solidFill>
                  <a:srgbClr val="013865"/>
                </a:solidFill>
                <a:latin typeface="+mj-lt"/>
                <a:ea typeface="Lato Light" panose="020F0502020204030203" pitchFamily="34" charset="0"/>
                <a:cs typeface="Lato Light"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09F890B-87C4-4C35-9063-D73218BD2274}" type="slidenum">
              <a:rPr lang="en-GB" altLang="en-US" smtClean="0"/>
              <a:pPr>
                <a:defRPr/>
              </a:pPr>
              <a:t>‹#›</a:t>
            </a:fld>
            <a:r>
              <a:rPr lang="en-GB" altLang="en-US"/>
              <a:t> </a:t>
            </a:r>
          </a:p>
        </p:txBody>
      </p:sp>
    </p:spTree>
    <p:extLst>
      <p:ext uri="{BB962C8B-B14F-4D97-AF65-F5344CB8AC3E}">
        <p14:creationId xmlns:p14="http://schemas.microsoft.com/office/powerpoint/2010/main" val="1689221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1785" y="417600"/>
            <a:ext cx="6775449" cy="1096875"/>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723902" y="1704976"/>
            <a:ext cx="8079317" cy="3171825"/>
          </a:xfrm>
        </p:spPr>
        <p:txBody>
          <a:bodyPr/>
          <a:lstStyle>
            <a:lvl1pPr>
              <a:defRPr>
                <a:solidFill>
                  <a:srgbClr val="000000"/>
                </a:solidFill>
              </a:defRPr>
            </a:lvl1pPr>
            <a:lvl2pPr>
              <a:defRPr>
                <a:solidFill>
                  <a:srgbClr val="000000"/>
                </a:solidFill>
              </a:defRPr>
            </a:lvl2pPr>
            <a:lvl3pPr>
              <a:defRPr>
                <a:solidFill>
                  <a:srgbClr val="000000"/>
                </a:solidFill>
              </a:defRPr>
            </a:lvl3pPr>
          </a:lstStyle>
          <a:p>
            <a:pPr lvl="0"/>
            <a:r>
              <a:rPr lang="en-US"/>
              <a:t>Click to edit Master text styles</a:t>
            </a:r>
          </a:p>
          <a:p>
            <a:pPr lvl="1"/>
            <a:r>
              <a:rPr lang="en-US"/>
              <a:t>Second level</a:t>
            </a:r>
          </a:p>
          <a:p>
            <a:pPr lvl="2"/>
            <a:r>
              <a:rPr lang="en-US"/>
              <a:t>Third level</a:t>
            </a:r>
          </a:p>
        </p:txBody>
      </p:sp>
      <p:sp>
        <p:nvSpPr>
          <p:cNvPr id="11" name="Slide Number Placeholder 4"/>
          <p:cNvSpPr>
            <a:spLocks noGrp="1"/>
          </p:cNvSpPr>
          <p:nvPr>
            <p:ph type="sldNum" sz="quarter" idx="4"/>
          </p:nvPr>
        </p:nvSpPr>
        <p:spPr>
          <a:xfrm>
            <a:off x="11330354" y="6489578"/>
            <a:ext cx="577517" cy="125534"/>
          </a:xfrm>
        </p:spPr>
        <p:txBody>
          <a:bodyPr/>
          <a:lstStyle/>
          <a:p>
            <a:fld id="{DDBE135E-2566-4748-853C-8A3B78F0FB00}" type="slidenum">
              <a:rPr lang="en-GB" smtClean="0">
                <a:solidFill>
                  <a:srgbClr val="003057"/>
                </a:solidFill>
              </a:rPr>
              <a:pPr/>
              <a:t>‹#›</a:t>
            </a:fld>
            <a:endParaRPr lang="en-GB">
              <a:solidFill>
                <a:srgbClr val="003057"/>
              </a:solidFill>
            </a:endParaRPr>
          </a:p>
        </p:txBody>
      </p:sp>
    </p:spTree>
    <p:extLst>
      <p:ext uri="{BB962C8B-B14F-4D97-AF65-F5344CB8AC3E}">
        <p14:creationId xmlns:p14="http://schemas.microsoft.com/office/powerpoint/2010/main" val="1056710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umbered">
    <p:spTree>
      <p:nvGrpSpPr>
        <p:cNvPr id="1" name=""/>
        <p:cNvGrpSpPr/>
        <p:nvPr/>
      </p:nvGrpSpPr>
      <p:grpSpPr>
        <a:xfrm>
          <a:off x="0" y="0"/>
          <a:ext cx="0" cy="0"/>
          <a:chOff x="0" y="0"/>
          <a:chExt cx="0" cy="0"/>
        </a:xfrm>
      </p:grpSpPr>
      <p:sp>
        <p:nvSpPr>
          <p:cNvPr id="2" name="Title 1"/>
          <p:cNvSpPr>
            <a:spLocks noGrp="1"/>
          </p:cNvSpPr>
          <p:nvPr>
            <p:ph type="title"/>
          </p:nvPr>
        </p:nvSpPr>
        <p:spPr>
          <a:xfrm>
            <a:off x="721785" y="417600"/>
            <a:ext cx="6775449" cy="1115925"/>
          </a:xfrm>
        </p:spPr>
        <p:txBody>
          <a:bodyPr/>
          <a:lstStyle/>
          <a:p>
            <a:r>
              <a:rPr lang="en-US"/>
              <a:t>Click to edit Master title style</a:t>
            </a:r>
            <a:endParaRPr lang="en-GB"/>
          </a:p>
        </p:txBody>
      </p:sp>
      <p:sp>
        <p:nvSpPr>
          <p:cNvPr id="4" name="Text Placeholder 3"/>
          <p:cNvSpPr>
            <a:spLocks noGrp="1"/>
          </p:cNvSpPr>
          <p:nvPr>
            <p:ph type="body" sz="quarter" idx="10"/>
          </p:nvPr>
        </p:nvSpPr>
        <p:spPr>
          <a:xfrm>
            <a:off x="723900" y="1809750"/>
            <a:ext cx="8661400" cy="3781425"/>
          </a:xfrm>
        </p:spPr>
        <p:txBody>
          <a:bodyPr/>
          <a:lstStyle>
            <a:lvl1pPr marL="238125" indent="-238125">
              <a:spcBef>
                <a:spcPts val="1134"/>
              </a:spcBef>
              <a:buFont typeface="+mj-lt"/>
              <a:buAutoNum type="arabicPeriod"/>
              <a:defRPr b="1">
                <a:solidFill>
                  <a:schemeClr val="tx1"/>
                </a:solidFill>
              </a:defRPr>
            </a:lvl1pPr>
            <a:lvl2pPr marL="428625" indent="-180975">
              <a:buFont typeface="Arial" panose="020B0604020202020204" pitchFamily="34" charset="0"/>
              <a:buChar char="‒"/>
              <a:defRPr>
                <a:solidFill>
                  <a:srgbClr val="000000"/>
                </a:solidFill>
              </a:defRPr>
            </a:lvl2pPr>
            <a:lvl3pPr marL="628650" indent="-209550">
              <a:defRPr>
                <a:solidFill>
                  <a:srgbClr val="000000"/>
                </a:solidFill>
              </a:defRPr>
            </a:lvl3pPr>
          </a:lstStyle>
          <a:p>
            <a:pPr lvl="0"/>
            <a:r>
              <a:rPr lang="en-US"/>
              <a:t>Click to edit Master text styles</a:t>
            </a:r>
          </a:p>
          <a:p>
            <a:pPr lvl="1"/>
            <a:r>
              <a:rPr lang="en-US"/>
              <a:t>Second level</a:t>
            </a:r>
          </a:p>
          <a:p>
            <a:pPr lvl="2"/>
            <a:r>
              <a:rPr lang="en-US"/>
              <a:t>Third level</a:t>
            </a:r>
          </a:p>
        </p:txBody>
      </p:sp>
      <p:sp>
        <p:nvSpPr>
          <p:cNvPr id="5" name="Slide Number Placeholder 4"/>
          <p:cNvSpPr>
            <a:spLocks noGrp="1"/>
          </p:cNvSpPr>
          <p:nvPr>
            <p:ph type="sldNum" sz="quarter" idx="4"/>
          </p:nvPr>
        </p:nvSpPr>
        <p:spPr>
          <a:xfrm>
            <a:off x="11330354" y="6489578"/>
            <a:ext cx="577517" cy="125534"/>
          </a:xfrm>
        </p:spPr>
        <p:txBody>
          <a:bodyPr/>
          <a:lstStyle/>
          <a:p>
            <a:fld id="{DDBE135E-2566-4748-853C-8A3B78F0FB00}" type="slidenum">
              <a:rPr lang="en-GB" smtClean="0">
                <a:solidFill>
                  <a:srgbClr val="003057"/>
                </a:solidFill>
              </a:rPr>
              <a:pPr/>
              <a:t>‹#›</a:t>
            </a:fld>
            <a:endParaRPr lang="en-GB">
              <a:solidFill>
                <a:srgbClr val="003057"/>
              </a:solidFill>
            </a:endParaRPr>
          </a:p>
        </p:txBody>
      </p:sp>
    </p:spTree>
    <p:extLst>
      <p:ext uri="{BB962C8B-B14F-4D97-AF65-F5344CB8AC3E}">
        <p14:creationId xmlns:p14="http://schemas.microsoft.com/office/powerpoint/2010/main" val="456653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fographic x3">
    <p:spTree>
      <p:nvGrpSpPr>
        <p:cNvPr id="1" name=""/>
        <p:cNvGrpSpPr/>
        <p:nvPr/>
      </p:nvGrpSpPr>
      <p:grpSpPr>
        <a:xfrm>
          <a:off x="0" y="0"/>
          <a:ext cx="0" cy="0"/>
          <a:chOff x="0" y="0"/>
          <a:chExt cx="0" cy="0"/>
        </a:xfrm>
      </p:grpSpPr>
      <p:sp>
        <p:nvSpPr>
          <p:cNvPr id="2" name="Title 1"/>
          <p:cNvSpPr>
            <a:spLocks noGrp="1"/>
          </p:cNvSpPr>
          <p:nvPr>
            <p:ph type="title"/>
          </p:nvPr>
        </p:nvSpPr>
        <p:spPr>
          <a:xfrm>
            <a:off x="721784" y="417600"/>
            <a:ext cx="10301817" cy="1030200"/>
          </a:xfrm>
        </p:spPr>
        <p:txBody>
          <a:bodyPr/>
          <a:lstStyle/>
          <a:p>
            <a:r>
              <a:rPr lang="en-US"/>
              <a:t>Click to edit Master title style</a:t>
            </a:r>
            <a:endParaRPr lang="en-GB"/>
          </a:p>
        </p:txBody>
      </p:sp>
      <p:sp>
        <p:nvSpPr>
          <p:cNvPr id="5" name="Picture Placeholder 4"/>
          <p:cNvSpPr>
            <a:spLocks noGrp="1"/>
          </p:cNvSpPr>
          <p:nvPr>
            <p:ph type="pic" sz="quarter" idx="10" hasCustomPrompt="1"/>
          </p:nvPr>
        </p:nvSpPr>
        <p:spPr>
          <a:xfrm>
            <a:off x="1115485" y="2514601"/>
            <a:ext cx="2645833" cy="1319213"/>
          </a:xfrm>
          <a:solidFill>
            <a:srgbClr val="BBBBBB"/>
          </a:solidFill>
        </p:spPr>
        <p:txBody>
          <a:bodyPr tIns="648000" anchor="ctr" anchorCtr="0"/>
          <a:lstStyle>
            <a:lvl1pPr algn="ctr">
              <a:lnSpc>
                <a:spcPts val="1200"/>
              </a:lnSpc>
              <a:defRPr sz="1050">
                <a:solidFill>
                  <a:schemeClr val="bg2"/>
                </a:solidFill>
              </a:defRPr>
            </a:lvl1pPr>
          </a:lstStyle>
          <a:p>
            <a:r>
              <a:rPr lang="en-GB"/>
              <a:t>Insert infographic or photographic image</a:t>
            </a:r>
            <a:endParaRPr lang="en-US"/>
          </a:p>
        </p:txBody>
      </p:sp>
      <p:sp>
        <p:nvSpPr>
          <p:cNvPr id="11" name="Text Placeholder 10"/>
          <p:cNvSpPr>
            <a:spLocks noGrp="1"/>
          </p:cNvSpPr>
          <p:nvPr>
            <p:ph type="body" sz="quarter" idx="11"/>
          </p:nvPr>
        </p:nvSpPr>
        <p:spPr>
          <a:xfrm>
            <a:off x="1107018" y="4425950"/>
            <a:ext cx="2654300" cy="979488"/>
          </a:xfrm>
        </p:spPr>
        <p:txBody>
          <a:bodyPr/>
          <a:lstStyle>
            <a:lvl1pPr algn="ctr">
              <a:lnSpc>
                <a:spcPts val="1700"/>
              </a:lnSpc>
              <a:spcAft>
                <a:spcPts val="800"/>
              </a:spcAft>
              <a:defRPr sz="1500" b="1">
                <a:solidFill>
                  <a:schemeClr val="tx2"/>
                </a:solidFill>
              </a:defRPr>
            </a:lvl1pPr>
            <a:lvl2pPr marL="0" indent="0" algn="ctr">
              <a:lnSpc>
                <a:spcPts val="1100"/>
              </a:lnSpc>
              <a:buNone/>
              <a:defRPr sz="1000" i="0">
                <a:solidFill>
                  <a:schemeClr val="bg2"/>
                </a:solidFill>
              </a:defRPr>
            </a:lvl2pPr>
          </a:lstStyle>
          <a:p>
            <a:pPr lvl="0"/>
            <a:r>
              <a:rPr lang="en-US"/>
              <a:t>Click to edit Master text styles</a:t>
            </a:r>
          </a:p>
          <a:p>
            <a:pPr lvl="1"/>
            <a:r>
              <a:rPr lang="en-US"/>
              <a:t>Second level</a:t>
            </a:r>
          </a:p>
        </p:txBody>
      </p:sp>
      <p:sp>
        <p:nvSpPr>
          <p:cNvPr id="13" name="Text Placeholder 12"/>
          <p:cNvSpPr>
            <a:spLocks noGrp="1"/>
          </p:cNvSpPr>
          <p:nvPr>
            <p:ph type="body" sz="quarter" idx="12"/>
          </p:nvPr>
        </p:nvSpPr>
        <p:spPr>
          <a:xfrm>
            <a:off x="1115485" y="3924926"/>
            <a:ext cx="2645833" cy="418474"/>
          </a:xfrm>
        </p:spPr>
        <p:txBody>
          <a:bodyPr/>
          <a:lstStyle>
            <a:lvl1pPr algn="ctr">
              <a:lnSpc>
                <a:spcPts val="4000"/>
              </a:lnSpc>
              <a:defRPr sz="3400" b="1">
                <a:solidFill>
                  <a:schemeClr val="tx2"/>
                </a:solidFill>
                <a:latin typeface="+mn-lt"/>
              </a:defRPr>
            </a:lvl1pPr>
          </a:lstStyle>
          <a:p>
            <a:pPr lvl="0"/>
            <a:r>
              <a:rPr lang="en-US"/>
              <a:t>Click</a:t>
            </a:r>
          </a:p>
        </p:txBody>
      </p:sp>
      <p:sp>
        <p:nvSpPr>
          <p:cNvPr id="18" name="Text Placeholder 12"/>
          <p:cNvSpPr>
            <a:spLocks noGrp="1"/>
          </p:cNvSpPr>
          <p:nvPr>
            <p:ph type="body" sz="quarter" idx="15"/>
          </p:nvPr>
        </p:nvSpPr>
        <p:spPr>
          <a:xfrm>
            <a:off x="4751852" y="3924926"/>
            <a:ext cx="2645833" cy="418474"/>
          </a:xfrm>
        </p:spPr>
        <p:txBody>
          <a:bodyPr/>
          <a:lstStyle>
            <a:lvl1pPr algn="ctr">
              <a:lnSpc>
                <a:spcPts val="4000"/>
              </a:lnSpc>
              <a:defRPr sz="3400" b="1">
                <a:solidFill>
                  <a:schemeClr val="accent1"/>
                </a:solidFill>
                <a:latin typeface="+mn-lt"/>
              </a:defRPr>
            </a:lvl1pPr>
          </a:lstStyle>
          <a:p>
            <a:pPr lvl="0"/>
            <a:r>
              <a:rPr lang="en-US"/>
              <a:t>Click</a:t>
            </a:r>
          </a:p>
        </p:txBody>
      </p:sp>
      <p:sp>
        <p:nvSpPr>
          <p:cNvPr id="22" name="Text Placeholder 12"/>
          <p:cNvSpPr>
            <a:spLocks noGrp="1"/>
          </p:cNvSpPr>
          <p:nvPr>
            <p:ph type="body" sz="quarter" idx="18"/>
          </p:nvPr>
        </p:nvSpPr>
        <p:spPr>
          <a:xfrm>
            <a:off x="8400257" y="3924927"/>
            <a:ext cx="2645833" cy="408949"/>
          </a:xfrm>
        </p:spPr>
        <p:txBody>
          <a:bodyPr/>
          <a:lstStyle>
            <a:lvl1pPr algn="ctr">
              <a:lnSpc>
                <a:spcPts val="4000"/>
              </a:lnSpc>
              <a:defRPr sz="3400" b="1">
                <a:solidFill>
                  <a:schemeClr val="accent2"/>
                </a:solidFill>
                <a:latin typeface="+mn-lt"/>
              </a:defRPr>
            </a:lvl1pPr>
          </a:lstStyle>
          <a:p>
            <a:pPr lvl="0"/>
            <a:r>
              <a:rPr lang="en-US"/>
              <a:t>Click</a:t>
            </a:r>
          </a:p>
        </p:txBody>
      </p:sp>
      <p:sp>
        <p:nvSpPr>
          <p:cNvPr id="23" name="Text Placeholder 10"/>
          <p:cNvSpPr>
            <a:spLocks noGrp="1"/>
          </p:cNvSpPr>
          <p:nvPr>
            <p:ph type="body" sz="quarter" idx="19"/>
          </p:nvPr>
        </p:nvSpPr>
        <p:spPr>
          <a:xfrm>
            <a:off x="4777318" y="4425950"/>
            <a:ext cx="2654300" cy="979488"/>
          </a:xfrm>
        </p:spPr>
        <p:txBody>
          <a:bodyPr/>
          <a:lstStyle>
            <a:lvl1pPr algn="ctr">
              <a:lnSpc>
                <a:spcPts val="1700"/>
              </a:lnSpc>
              <a:spcAft>
                <a:spcPts val="800"/>
              </a:spcAft>
              <a:defRPr sz="1500" b="1">
                <a:solidFill>
                  <a:schemeClr val="tx1"/>
                </a:solidFill>
              </a:defRPr>
            </a:lvl1pPr>
            <a:lvl2pPr marL="0" indent="0" algn="ctr">
              <a:lnSpc>
                <a:spcPts val="1100"/>
              </a:lnSpc>
              <a:buNone/>
              <a:defRPr sz="1000" i="0">
                <a:solidFill>
                  <a:schemeClr val="bg2"/>
                </a:solidFill>
              </a:defRPr>
            </a:lvl2pPr>
          </a:lstStyle>
          <a:p>
            <a:pPr lvl="0"/>
            <a:r>
              <a:rPr lang="en-US"/>
              <a:t>Click to edit Master text styles</a:t>
            </a:r>
          </a:p>
          <a:p>
            <a:pPr lvl="1"/>
            <a:r>
              <a:rPr lang="en-US"/>
              <a:t>Second level</a:t>
            </a:r>
          </a:p>
        </p:txBody>
      </p:sp>
      <p:sp>
        <p:nvSpPr>
          <p:cNvPr id="24" name="Text Placeholder 10"/>
          <p:cNvSpPr>
            <a:spLocks noGrp="1"/>
          </p:cNvSpPr>
          <p:nvPr>
            <p:ph type="body" sz="quarter" idx="20"/>
          </p:nvPr>
        </p:nvSpPr>
        <p:spPr>
          <a:xfrm>
            <a:off x="8409518" y="4425950"/>
            <a:ext cx="2654300" cy="979488"/>
          </a:xfrm>
        </p:spPr>
        <p:txBody>
          <a:bodyPr/>
          <a:lstStyle>
            <a:lvl1pPr algn="ctr">
              <a:lnSpc>
                <a:spcPts val="1700"/>
              </a:lnSpc>
              <a:spcAft>
                <a:spcPts val="800"/>
              </a:spcAft>
              <a:defRPr sz="1500" b="1">
                <a:solidFill>
                  <a:schemeClr val="accent2"/>
                </a:solidFill>
              </a:defRPr>
            </a:lvl1pPr>
            <a:lvl2pPr marL="0" indent="0" algn="ctr">
              <a:lnSpc>
                <a:spcPts val="1100"/>
              </a:lnSpc>
              <a:buNone/>
              <a:defRPr sz="1000" i="0">
                <a:solidFill>
                  <a:schemeClr val="bg2"/>
                </a:solidFill>
              </a:defRPr>
            </a:lvl2pPr>
          </a:lstStyle>
          <a:p>
            <a:pPr lvl="0"/>
            <a:r>
              <a:rPr lang="en-US"/>
              <a:t>Click to edit Master text styles</a:t>
            </a:r>
          </a:p>
          <a:p>
            <a:pPr lvl="1"/>
            <a:r>
              <a:rPr lang="en-US"/>
              <a:t>Second level</a:t>
            </a:r>
          </a:p>
        </p:txBody>
      </p:sp>
      <p:cxnSp>
        <p:nvCxnSpPr>
          <p:cNvPr id="25" name="Straight Connector 24"/>
          <p:cNvCxnSpPr/>
          <p:nvPr userDrawn="1"/>
        </p:nvCxnSpPr>
        <p:spPr>
          <a:xfrm>
            <a:off x="711201" y="6124575"/>
            <a:ext cx="107823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10"/>
          <p:cNvSpPr>
            <a:spLocks noGrp="1"/>
          </p:cNvSpPr>
          <p:nvPr>
            <p:ph type="body" sz="quarter" idx="21"/>
          </p:nvPr>
        </p:nvSpPr>
        <p:spPr>
          <a:xfrm>
            <a:off x="7023101" y="6172201"/>
            <a:ext cx="4457700" cy="257175"/>
          </a:xfrm>
        </p:spPr>
        <p:txBody>
          <a:bodyPr/>
          <a:lstStyle>
            <a:lvl1pPr algn="r">
              <a:lnSpc>
                <a:spcPts val="900"/>
              </a:lnSpc>
              <a:spcAft>
                <a:spcPts val="0"/>
              </a:spcAft>
              <a:defRPr sz="600">
                <a:solidFill>
                  <a:srgbClr val="003057"/>
                </a:solidFill>
              </a:defRPr>
            </a:lvl1pPr>
          </a:lstStyle>
          <a:p>
            <a:pPr lvl="0"/>
            <a:r>
              <a:rPr lang="en-US"/>
              <a:t>Click to edit Master text styles</a:t>
            </a:r>
          </a:p>
        </p:txBody>
      </p:sp>
      <p:sp>
        <p:nvSpPr>
          <p:cNvPr id="17" name="Picture Placeholder 4"/>
          <p:cNvSpPr>
            <a:spLocks noGrp="1"/>
          </p:cNvSpPr>
          <p:nvPr>
            <p:ph type="pic" sz="quarter" idx="22" hasCustomPrompt="1"/>
          </p:nvPr>
        </p:nvSpPr>
        <p:spPr>
          <a:xfrm>
            <a:off x="4716814" y="2514601"/>
            <a:ext cx="2645833" cy="1319213"/>
          </a:xfrm>
          <a:solidFill>
            <a:srgbClr val="BBBBBB"/>
          </a:solidFill>
        </p:spPr>
        <p:txBody>
          <a:bodyPr tIns="648000" anchor="ctr" anchorCtr="0"/>
          <a:lstStyle>
            <a:lvl1pPr algn="ctr">
              <a:lnSpc>
                <a:spcPts val="1200"/>
              </a:lnSpc>
              <a:defRPr sz="1050">
                <a:solidFill>
                  <a:schemeClr val="bg2"/>
                </a:solidFill>
              </a:defRPr>
            </a:lvl1pPr>
          </a:lstStyle>
          <a:p>
            <a:r>
              <a:rPr lang="en-GB"/>
              <a:t>Insert infographic or photographic image</a:t>
            </a:r>
            <a:endParaRPr lang="en-US"/>
          </a:p>
        </p:txBody>
      </p:sp>
      <p:sp>
        <p:nvSpPr>
          <p:cNvPr id="21" name="Picture Placeholder 4"/>
          <p:cNvSpPr>
            <a:spLocks noGrp="1"/>
          </p:cNvSpPr>
          <p:nvPr>
            <p:ph type="pic" sz="quarter" idx="23" hasCustomPrompt="1"/>
          </p:nvPr>
        </p:nvSpPr>
        <p:spPr>
          <a:xfrm>
            <a:off x="8374414" y="2514601"/>
            <a:ext cx="2645833" cy="1319213"/>
          </a:xfrm>
          <a:solidFill>
            <a:srgbClr val="BBBBBB"/>
          </a:solidFill>
        </p:spPr>
        <p:txBody>
          <a:bodyPr tIns="648000" anchor="ctr" anchorCtr="0"/>
          <a:lstStyle>
            <a:lvl1pPr algn="ctr">
              <a:lnSpc>
                <a:spcPts val="1200"/>
              </a:lnSpc>
              <a:defRPr sz="1050">
                <a:solidFill>
                  <a:schemeClr val="bg2"/>
                </a:solidFill>
              </a:defRPr>
            </a:lvl1pPr>
          </a:lstStyle>
          <a:p>
            <a:r>
              <a:rPr lang="en-GB"/>
              <a:t>Insert infographic or photographic image</a:t>
            </a:r>
            <a:endParaRPr lang="en-US"/>
          </a:p>
        </p:txBody>
      </p:sp>
      <p:sp>
        <p:nvSpPr>
          <p:cNvPr id="14" name="Slide Number Placeholder 4"/>
          <p:cNvSpPr>
            <a:spLocks noGrp="1"/>
          </p:cNvSpPr>
          <p:nvPr>
            <p:ph type="sldNum" sz="quarter" idx="4"/>
          </p:nvPr>
        </p:nvSpPr>
        <p:spPr>
          <a:xfrm>
            <a:off x="11330354" y="6489578"/>
            <a:ext cx="577517" cy="125534"/>
          </a:xfrm>
        </p:spPr>
        <p:txBody>
          <a:bodyPr/>
          <a:lstStyle/>
          <a:p>
            <a:fld id="{DDBE135E-2566-4748-853C-8A3B78F0FB00}" type="slidenum">
              <a:rPr lang="en-GB" smtClean="0">
                <a:solidFill>
                  <a:srgbClr val="003057"/>
                </a:solidFill>
              </a:rPr>
              <a:pPr/>
              <a:t>‹#›</a:t>
            </a:fld>
            <a:endParaRPr lang="en-GB">
              <a:solidFill>
                <a:srgbClr val="003057"/>
              </a:solidFill>
            </a:endParaRPr>
          </a:p>
        </p:txBody>
      </p:sp>
    </p:spTree>
    <p:extLst>
      <p:ext uri="{BB962C8B-B14F-4D97-AF65-F5344CB8AC3E}">
        <p14:creationId xmlns:p14="http://schemas.microsoft.com/office/powerpoint/2010/main" val="77656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11330354" y="6489578"/>
            <a:ext cx="577517" cy="125534"/>
          </a:xfrm>
        </p:spPr>
        <p:txBody>
          <a:bodyPr/>
          <a:lstStyle/>
          <a:p>
            <a:fld id="{DDBE135E-2566-4748-853C-8A3B78F0FB00}" type="slidenum">
              <a:rPr lang="en-GB" smtClean="0">
                <a:solidFill>
                  <a:srgbClr val="003057"/>
                </a:solidFill>
              </a:rPr>
              <a:pPr/>
              <a:t>‹#›</a:t>
            </a:fld>
            <a:endParaRPr lang="en-GB">
              <a:solidFill>
                <a:srgbClr val="003057"/>
              </a:solidFill>
            </a:endParaRPr>
          </a:p>
        </p:txBody>
      </p:sp>
    </p:spTree>
    <p:extLst>
      <p:ext uri="{BB962C8B-B14F-4D97-AF65-F5344CB8AC3E}">
        <p14:creationId xmlns:p14="http://schemas.microsoft.com/office/powerpoint/2010/main" val="4072255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21782" y="417600"/>
            <a:ext cx="10251017" cy="774450"/>
          </a:xfrm>
        </p:spPr>
        <p:txBody>
          <a:bodyPr/>
          <a:lstStyle/>
          <a:p>
            <a:r>
              <a:rPr lang="en-US"/>
              <a:t>Click to edit Master title style</a:t>
            </a:r>
            <a:endParaRPr lang="en-GB"/>
          </a:p>
        </p:txBody>
      </p:sp>
      <p:sp>
        <p:nvSpPr>
          <p:cNvPr id="3" name="Slide Number Placeholder 4"/>
          <p:cNvSpPr>
            <a:spLocks noGrp="1"/>
          </p:cNvSpPr>
          <p:nvPr>
            <p:ph type="sldNum" sz="quarter" idx="4"/>
          </p:nvPr>
        </p:nvSpPr>
        <p:spPr>
          <a:xfrm>
            <a:off x="11330354" y="6489578"/>
            <a:ext cx="577517" cy="125534"/>
          </a:xfrm>
        </p:spPr>
        <p:txBody>
          <a:bodyPr/>
          <a:lstStyle/>
          <a:p>
            <a:fld id="{DDBE135E-2566-4748-853C-8A3B78F0FB00}" type="slidenum">
              <a:rPr lang="en-GB" smtClean="0">
                <a:solidFill>
                  <a:srgbClr val="003057"/>
                </a:solidFill>
              </a:rPr>
              <a:pPr/>
              <a:t>‹#›</a:t>
            </a:fld>
            <a:endParaRPr lang="en-GB">
              <a:solidFill>
                <a:srgbClr val="003057"/>
              </a:solidFill>
            </a:endParaRPr>
          </a:p>
        </p:txBody>
      </p:sp>
      <p:sp>
        <p:nvSpPr>
          <p:cNvPr id="4" name="Text Placeholder 3"/>
          <p:cNvSpPr>
            <a:spLocks noGrp="1"/>
          </p:cNvSpPr>
          <p:nvPr>
            <p:ph type="body" sz="quarter" idx="10"/>
          </p:nvPr>
        </p:nvSpPr>
        <p:spPr>
          <a:xfrm>
            <a:off x="721784" y="1336008"/>
            <a:ext cx="10443521" cy="3171825"/>
          </a:xfrm>
        </p:spPr>
        <p:txBody>
          <a:bodyPr/>
          <a:lstStyle>
            <a:lvl1pPr marL="285750" indent="-285750">
              <a:buFont typeface="Arial" panose="020B0604020202020204" pitchFamily="34" charset="0"/>
              <a:buChar char="•"/>
              <a:defRPr/>
            </a:lvl1pPr>
          </a:lstStyle>
          <a:p>
            <a:r>
              <a:rPr lang="en-US"/>
              <a:t>TELPAS Online Training Center</a:t>
            </a:r>
            <a:r>
              <a:rPr lang="en-US">
                <a:solidFill>
                  <a:schemeClr val="tx1"/>
                </a:solidFill>
              </a:rPr>
              <a:t> </a:t>
            </a:r>
            <a:r>
              <a:rPr lang="en-US"/>
              <a:t> </a:t>
            </a:r>
          </a:p>
          <a:p>
            <a:pPr marL="285750" lvl="0" indent="-285750">
              <a:buClr>
                <a:srgbClr val="007FA3"/>
              </a:buClr>
              <a:buFont typeface="Arial" panose="020B0604020202020204" pitchFamily="34" charset="0"/>
              <a:buChar char="•"/>
            </a:pPr>
            <a:r>
              <a:rPr lang="en-US" kern="0"/>
              <a:t>Used by raters and other personnel that need to complete courses or calibration activities</a:t>
            </a:r>
          </a:p>
          <a:p>
            <a:pPr marL="285750" indent="-285750">
              <a:buFont typeface="Arial" panose="020B0604020202020204" pitchFamily="34" charset="0"/>
              <a:buChar char="•"/>
            </a:pPr>
            <a:endParaRPr lang="en-US"/>
          </a:p>
          <a:p>
            <a:r>
              <a:rPr lang="en-US"/>
              <a:t>TELPAS Assessment Management System </a:t>
            </a:r>
          </a:p>
          <a:p>
            <a:pPr marL="285750" lvl="0" indent="-285750">
              <a:buClr>
                <a:srgbClr val="007FA3"/>
              </a:buClr>
              <a:buFont typeface="Arial" panose="020B0604020202020204" pitchFamily="34" charset="0"/>
              <a:buChar char="•"/>
            </a:pPr>
            <a:r>
              <a:rPr lang="en-US" kern="0"/>
              <a:t>Used by coordinators, test administrators and other designated staff to prepare and administer TELPAS</a:t>
            </a:r>
          </a:p>
          <a:p>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9187672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Subheading">
    <p:spTree>
      <p:nvGrpSpPr>
        <p:cNvPr id="1" name=""/>
        <p:cNvGrpSpPr/>
        <p:nvPr/>
      </p:nvGrpSpPr>
      <p:grpSpPr>
        <a:xfrm>
          <a:off x="0" y="0"/>
          <a:ext cx="0" cy="0"/>
          <a:chOff x="0" y="0"/>
          <a:chExt cx="0" cy="0"/>
        </a:xfrm>
      </p:grpSpPr>
      <p:sp>
        <p:nvSpPr>
          <p:cNvPr id="2" name="Title 1"/>
          <p:cNvSpPr>
            <a:spLocks noGrp="1"/>
          </p:cNvSpPr>
          <p:nvPr>
            <p:ph type="title"/>
          </p:nvPr>
        </p:nvSpPr>
        <p:spPr>
          <a:xfrm>
            <a:off x="721782" y="417600"/>
            <a:ext cx="10251017" cy="774450"/>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736600" y="1685925"/>
            <a:ext cx="5994400" cy="647700"/>
          </a:xfrm>
        </p:spPr>
        <p:txBody>
          <a:bodyPr/>
          <a:lstStyle>
            <a:lvl1pPr>
              <a:defRPr>
                <a:solidFill>
                  <a:srgbClr val="000000"/>
                </a:solidFill>
              </a:defRPr>
            </a:lvl1pPr>
          </a:lstStyle>
          <a:p>
            <a:pPr lvl="0"/>
            <a:r>
              <a:rPr lang="en-US"/>
              <a:t>Click to edit Master text styles</a:t>
            </a:r>
          </a:p>
        </p:txBody>
      </p:sp>
      <p:sp>
        <p:nvSpPr>
          <p:cNvPr id="4" name="Slide Number Placeholder 4"/>
          <p:cNvSpPr>
            <a:spLocks noGrp="1"/>
          </p:cNvSpPr>
          <p:nvPr>
            <p:ph type="sldNum" sz="quarter" idx="4"/>
          </p:nvPr>
        </p:nvSpPr>
        <p:spPr>
          <a:xfrm>
            <a:off x="11330354" y="6489578"/>
            <a:ext cx="577517" cy="125534"/>
          </a:xfrm>
        </p:spPr>
        <p:txBody>
          <a:bodyPr/>
          <a:lstStyle/>
          <a:p>
            <a:fld id="{DDBE135E-2566-4748-853C-8A3B78F0FB00}" type="slidenum">
              <a:rPr lang="en-GB" smtClean="0">
                <a:solidFill>
                  <a:srgbClr val="003057"/>
                </a:solidFill>
              </a:rPr>
              <a:pPr/>
              <a:t>‹#›</a:t>
            </a:fld>
            <a:endParaRPr lang="en-GB">
              <a:solidFill>
                <a:srgbClr val="003057"/>
              </a:solidFill>
            </a:endParaRPr>
          </a:p>
        </p:txBody>
      </p:sp>
    </p:spTree>
    <p:extLst>
      <p:ext uri="{BB962C8B-B14F-4D97-AF65-F5344CB8AC3E}">
        <p14:creationId xmlns:p14="http://schemas.microsoft.com/office/powerpoint/2010/main" val="2591388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Option3">
    <p:bg>
      <p:bgPr>
        <a:solidFill>
          <a:schemeClr val="accent4"/>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3833" y="409959"/>
            <a:ext cx="1526400" cy="809347"/>
          </a:xfrm>
          <a:prstGeom prst="rect">
            <a:avLst/>
          </a:prstGeom>
        </p:spPr>
      </p:pic>
      <p:sp>
        <p:nvSpPr>
          <p:cNvPr id="2" name="Title 1"/>
          <p:cNvSpPr>
            <a:spLocks noGrp="1"/>
          </p:cNvSpPr>
          <p:nvPr>
            <p:ph type="ctrTitle"/>
          </p:nvPr>
        </p:nvSpPr>
        <p:spPr>
          <a:xfrm>
            <a:off x="596900" y="1681200"/>
            <a:ext cx="4978400" cy="1977536"/>
          </a:xfrm>
        </p:spPr>
        <p:txBody>
          <a:bodyPr anchor="t" anchorCtr="0"/>
          <a:lstStyle>
            <a:lvl1pPr algn="l">
              <a:lnSpc>
                <a:spcPts val="4200"/>
              </a:lnSpc>
              <a:defRPr sz="3600" spc="20" baseline="0">
                <a:solidFill>
                  <a:schemeClr val="bg1"/>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595201" y="4057201"/>
            <a:ext cx="4592145" cy="1130791"/>
          </a:xfrm>
        </p:spPr>
        <p:txBody>
          <a:bodyPr/>
          <a:lstStyle>
            <a:lvl1pPr marL="0" indent="0" algn="l">
              <a:lnSpc>
                <a:spcPts val="2400"/>
              </a:lnSpc>
              <a:spcAft>
                <a:spcPts val="0"/>
              </a:spcAft>
              <a:buNone/>
              <a:defRPr sz="1800" b="0" i="0">
                <a:solidFill>
                  <a:schemeClr val="accent6"/>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4" name="Text Placeholder 13"/>
          <p:cNvSpPr>
            <a:spLocks noGrp="1"/>
          </p:cNvSpPr>
          <p:nvPr>
            <p:ph type="body" sz="quarter" idx="10"/>
          </p:nvPr>
        </p:nvSpPr>
        <p:spPr>
          <a:xfrm>
            <a:off x="592697" y="6265863"/>
            <a:ext cx="5287404" cy="285750"/>
          </a:xfrm>
        </p:spPr>
        <p:txBody>
          <a:bodyPr/>
          <a:lstStyle>
            <a:lvl1pPr>
              <a:lnSpc>
                <a:spcPts val="2200"/>
              </a:lnSpc>
              <a:spcAft>
                <a:spcPts val="0"/>
              </a:spcAft>
              <a:defRPr sz="1800" b="0" i="0">
                <a:solidFill>
                  <a:schemeClr val="accent6"/>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6108701" y="0"/>
            <a:ext cx="6083299"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spTree>
    <p:extLst>
      <p:ext uri="{BB962C8B-B14F-4D97-AF65-F5344CB8AC3E}">
        <p14:creationId xmlns:p14="http://schemas.microsoft.com/office/powerpoint/2010/main" val="2732525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More to Learn">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1184649" y="1"/>
            <a:ext cx="10067551" cy="6858000"/>
          </a:xfrm>
          <a:prstGeom prst="rect">
            <a:avLst/>
          </a:prstGeom>
        </p:spPr>
      </p:pic>
      <p:sp>
        <p:nvSpPr>
          <p:cNvPr id="2" name="Title 1"/>
          <p:cNvSpPr>
            <a:spLocks noGrp="1"/>
          </p:cNvSpPr>
          <p:nvPr>
            <p:ph type="ctrTitle"/>
          </p:nvPr>
        </p:nvSpPr>
        <p:spPr>
          <a:xfrm>
            <a:off x="3111499" y="2728867"/>
            <a:ext cx="6208900" cy="985884"/>
          </a:xfrm>
        </p:spPr>
        <p:txBody>
          <a:bodyPr anchor="b" anchorCtr="0"/>
          <a:lstStyle>
            <a:lvl1pPr algn="ctr">
              <a:lnSpc>
                <a:spcPts val="4000"/>
              </a:lnSpc>
              <a:defRPr sz="3400" i="0">
                <a:solidFill>
                  <a:schemeClr val="tx1"/>
                </a:solidFill>
                <a:latin typeface="+mj-lt"/>
              </a:defRPr>
            </a:lvl1pPr>
          </a:lstStyle>
          <a:p>
            <a:r>
              <a:rPr lang="en-US"/>
              <a:t>Click to edit Master title style</a:t>
            </a:r>
            <a:endParaRPr lang="en-GB"/>
          </a:p>
        </p:txBody>
      </p:sp>
      <p:sp>
        <p:nvSpPr>
          <p:cNvPr id="7" name="Text Placeholder 6"/>
          <p:cNvSpPr>
            <a:spLocks noGrp="1"/>
          </p:cNvSpPr>
          <p:nvPr>
            <p:ph type="body" sz="quarter" idx="10"/>
          </p:nvPr>
        </p:nvSpPr>
        <p:spPr>
          <a:xfrm>
            <a:off x="3124200" y="3829050"/>
            <a:ext cx="6324600" cy="638175"/>
          </a:xfrm>
        </p:spPr>
        <p:txBody>
          <a:bodyPr/>
          <a:lstStyle>
            <a:lvl1pPr algn="ctr">
              <a:lnSpc>
                <a:spcPts val="2100"/>
              </a:lnSpc>
              <a:defRPr>
                <a:solidFill>
                  <a:schemeClr val="tx2"/>
                </a:solidFill>
              </a:defRPr>
            </a:lvl1pPr>
            <a:lvl2pPr marL="0" indent="0" algn="ctr">
              <a:lnSpc>
                <a:spcPts val="2100"/>
              </a:lnSpc>
              <a:buNone/>
              <a:defRPr b="1">
                <a:solidFill>
                  <a:schemeClr val="tx2"/>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71871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Final Slide Option1">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67908" y="3558921"/>
            <a:ext cx="4506985" cy="216408"/>
          </a:xfrm>
          <a:prstGeom prst="rect">
            <a:avLst/>
          </a:prstGeom>
        </p:spPr>
      </p:pic>
    </p:spTree>
    <p:extLst>
      <p:ext uri="{BB962C8B-B14F-4D97-AF65-F5344CB8AC3E}">
        <p14:creationId xmlns:p14="http://schemas.microsoft.com/office/powerpoint/2010/main" val="2115345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Final Slide Option2">
    <p:bg>
      <p:bgPr>
        <a:solidFill>
          <a:schemeClr val="accent6"/>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67908" y="3558922"/>
            <a:ext cx="4506985" cy="216407"/>
          </a:xfrm>
          <a:prstGeom prst="rect">
            <a:avLst/>
          </a:prstGeom>
        </p:spPr>
      </p:pic>
    </p:spTree>
    <p:extLst>
      <p:ext uri="{BB962C8B-B14F-4D97-AF65-F5344CB8AC3E}">
        <p14:creationId xmlns:p14="http://schemas.microsoft.com/office/powerpoint/2010/main" val="4055567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Final Slide Option3">
    <p:bg>
      <p:bgPr>
        <a:solidFill>
          <a:srgbClr val="505759"/>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67908" y="3558921"/>
            <a:ext cx="4506985" cy="216408"/>
          </a:xfrm>
          <a:prstGeom prst="rect">
            <a:avLst/>
          </a:prstGeom>
        </p:spPr>
      </p:pic>
    </p:spTree>
    <p:extLst>
      <p:ext uri="{BB962C8B-B14F-4D97-AF65-F5344CB8AC3E}">
        <p14:creationId xmlns:p14="http://schemas.microsoft.com/office/powerpoint/2010/main" val="2754260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nections">
    <p:spTree>
      <p:nvGrpSpPr>
        <p:cNvPr id="1" name=""/>
        <p:cNvGrpSpPr/>
        <p:nvPr/>
      </p:nvGrpSpPr>
      <p:grpSpPr>
        <a:xfrm>
          <a:off x="0" y="0"/>
          <a:ext cx="0" cy="0"/>
          <a:chOff x="0" y="0"/>
          <a:chExt cx="0" cy="0"/>
        </a:xfrm>
      </p:grpSpPr>
      <p:sp>
        <p:nvSpPr>
          <p:cNvPr id="20" name="Rectangle 19"/>
          <p:cNvSpPr/>
          <p:nvPr userDrawn="1"/>
        </p:nvSpPr>
        <p:spPr>
          <a:xfrm>
            <a:off x="736601" y="1752601"/>
            <a:ext cx="1816099" cy="4562475"/>
          </a:xfrm>
          <a:prstGeom prst="rect">
            <a:avLst/>
          </a:prstGeom>
          <a:solidFill>
            <a:srgbClr val="00305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p:cNvSpPr>
            <a:spLocks noGrp="1"/>
          </p:cNvSpPr>
          <p:nvPr>
            <p:ph type="title"/>
          </p:nvPr>
        </p:nvSpPr>
        <p:spPr>
          <a:xfrm>
            <a:off x="664633" y="486001"/>
            <a:ext cx="5837768" cy="545247"/>
          </a:xfrm>
        </p:spPr>
        <p:txBody>
          <a:bodyPr/>
          <a:lstStyle/>
          <a:p>
            <a:r>
              <a:rPr lang="en-US"/>
              <a:t>Click to edit Master title style</a:t>
            </a:r>
          </a:p>
        </p:txBody>
      </p:sp>
      <p:sp>
        <p:nvSpPr>
          <p:cNvPr id="3" name="Rectangle 2"/>
          <p:cNvSpPr/>
          <p:nvPr userDrawn="1"/>
        </p:nvSpPr>
        <p:spPr>
          <a:xfrm>
            <a:off x="2717801" y="1752601"/>
            <a:ext cx="5499100" cy="4562475"/>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30">
              <a:solidFill>
                <a:srgbClr val="FFFFFF"/>
              </a:solidFill>
            </a:endParaRPr>
          </a:p>
        </p:txBody>
      </p:sp>
      <p:sp>
        <p:nvSpPr>
          <p:cNvPr id="8" name="Text Placeholder 7"/>
          <p:cNvSpPr>
            <a:spLocks noGrp="1"/>
          </p:cNvSpPr>
          <p:nvPr>
            <p:ph type="body" sz="quarter" idx="10"/>
          </p:nvPr>
        </p:nvSpPr>
        <p:spPr>
          <a:xfrm>
            <a:off x="3048001" y="1943100"/>
            <a:ext cx="4914900" cy="3162300"/>
          </a:xfrm>
        </p:spPr>
        <p:txBody>
          <a:bodyPr/>
          <a:lstStyle>
            <a:lvl1pPr>
              <a:lnSpc>
                <a:spcPts val="1250"/>
              </a:lnSpc>
              <a:spcBef>
                <a:spcPts val="0"/>
              </a:spcBef>
              <a:spcAft>
                <a:spcPts val="500"/>
              </a:spcAft>
              <a:defRPr sz="1000" spc="0" baseline="0">
                <a:solidFill>
                  <a:schemeClr val="bg1"/>
                </a:solidFill>
              </a:defRPr>
            </a:lvl1pPr>
            <a:lvl2pPr>
              <a:lnSpc>
                <a:spcPts val="1300"/>
              </a:lnSpc>
              <a:spcBef>
                <a:spcPts val="0"/>
              </a:spcBef>
              <a:spcAft>
                <a:spcPts val="567"/>
              </a:spcAft>
              <a:defRPr sz="1000">
                <a:solidFill>
                  <a:schemeClr val="bg1"/>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a:t>Click to edit Master text styles</a:t>
            </a:r>
          </a:p>
        </p:txBody>
      </p:sp>
      <p:sp>
        <p:nvSpPr>
          <p:cNvPr id="9" name="Rectangle 8"/>
          <p:cNvSpPr/>
          <p:nvPr userDrawn="1"/>
        </p:nvSpPr>
        <p:spPr>
          <a:xfrm>
            <a:off x="8418028" y="1752600"/>
            <a:ext cx="3076800" cy="457200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Picture Placeholder 5"/>
          <p:cNvSpPr>
            <a:spLocks noGrp="1"/>
          </p:cNvSpPr>
          <p:nvPr>
            <p:ph type="pic" sz="quarter" idx="12" hasCustomPrompt="1"/>
          </p:nvPr>
        </p:nvSpPr>
        <p:spPr>
          <a:xfrm>
            <a:off x="8418028" y="530225"/>
            <a:ext cx="3075472" cy="1231900"/>
          </a:xfrm>
          <a:solidFill>
            <a:schemeClr val="bg2">
              <a:lumMod val="20000"/>
              <a:lumOff val="80000"/>
            </a:schemeClr>
          </a:solidFill>
        </p:spPr>
        <p:txBody>
          <a:bodyPr tIns="108000"/>
          <a:lstStyle>
            <a:lvl1pPr algn="ctr">
              <a:defRPr sz="1000" b="0"/>
            </a:lvl1pPr>
          </a:lstStyle>
          <a:p>
            <a:r>
              <a:rPr lang="en-GB"/>
              <a:t>insert picture</a:t>
            </a:r>
            <a:endParaRPr lang="en-US"/>
          </a:p>
        </p:txBody>
      </p:sp>
      <p:sp>
        <p:nvSpPr>
          <p:cNvPr id="11" name="Text Placeholder 7"/>
          <p:cNvSpPr>
            <a:spLocks noGrp="1"/>
          </p:cNvSpPr>
          <p:nvPr>
            <p:ph type="body" sz="quarter" idx="13"/>
          </p:nvPr>
        </p:nvSpPr>
        <p:spPr>
          <a:xfrm>
            <a:off x="8707421" y="1943100"/>
            <a:ext cx="2498759" cy="4162425"/>
          </a:xfrm>
        </p:spPr>
        <p:txBody>
          <a:bodyPr/>
          <a:lstStyle>
            <a:lvl1pPr>
              <a:lnSpc>
                <a:spcPts val="1100"/>
              </a:lnSpc>
              <a:spcBef>
                <a:spcPts val="567"/>
              </a:spcBef>
              <a:spcAft>
                <a:spcPts val="1134"/>
              </a:spcAft>
              <a:defRPr sz="800" b="1" cap="all" spc="0" baseline="0">
                <a:solidFill>
                  <a:schemeClr val="tx2"/>
                </a:solidFill>
              </a:defRPr>
            </a:lvl1pPr>
            <a:lvl2pPr marL="114300" indent="-114300">
              <a:lnSpc>
                <a:spcPts val="1100"/>
              </a:lnSpc>
              <a:spcBef>
                <a:spcPts val="0"/>
              </a:spcBef>
              <a:spcAft>
                <a:spcPts val="283"/>
              </a:spcAft>
              <a:buClr>
                <a:schemeClr val="tx2"/>
              </a:buClr>
              <a:buFont typeface="Arial" panose="020B0604020202020204" pitchFamily="34" charset="0"/>
              <a:buChar char="•"/>
              <a:defRPr sz="800" spc="-20" baseline="0">
                <a:solidFill>
                  <a:schemeClr val="tx2"/>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a:t>Click to edit Master text styles</a:t>
            </a:r>
          </a:p>
          <a:p>
            <a:pPr lvl="1"/>
            <a:r>
              <a:rPr lang="en-GB"/>
              <a:t>Level 2</a:t>
            </a:r>
            <a:endParaRPr lang="en-US"/>
          </a:p>
        </p:txBody>
      </p:sp>
      <p:sp>
        <p:nvSpPr>
          <p:cNvPr id="13" name="Text Placeholder 7"/>
          <p:cNvSpPr>
            <a:spLocks noGrp="1"/>
          </p:cNvSpPr>
          <p:nvPr>
            <p:ph type="body" sz="quarter" idx="14"/>
          </p:nvPr>
        </p:nvSpPr>
        <p:spPr>
          <a:xfrm>
            <a:off x="985080" y="1943100"/>
            <a:ext cx="1315299" cy="4162425"/>
          </a:xfrm>
        </p:spPr>
        <p:txBody>
          <a:bodyPr/>
          <a:lstStyle>
            <a:lvl1pPr>
              <a:lnSpc>
                <a:spcPts val="1100"/>
              </a:lnSpc>
              <a:spcBef>
                <a:spcPts val="567"/>
              </a:spcBef>
              <a:spcAft>
                <a:spcPts val="1134"/>
              </a:spcAft>
              <a:defRPr sz="800" b="1" cap="all" spc="0" baseline="0">
                <a:solidFill>
                  <a:schemeClr val="accent3"/>
                </a:solidFill>
              </a:defRPr>
            </a:lvl1pPr>
            <a:lvl2pPr marL="0" indent="0">
              <a:lnSpc>
                <a:spcPts val="1100"/>
              </a:lnSpc>
              <a:spcBef>
                <a:spcPts val="0"/>
              </a:spcBef>
              <a:spcAft>
                <a:spcPts val="283"/>
              </a:spcAft>
              <a:buClr>
                <a:schemeClr val="tx2"/>
              </a:buClr>
              <a:buFont typeface="Arial" panose="020B0604020202020204" pitchFamily="34" charset="0"/>
              <a:buNone/>
              <a:defRPr sz="800" spc="0" baseline="0">
                <a:solidFill>
                  <a:schemeClr val="bg1"/>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a:t>Click to edit Master text styles</a:t>
            </a:r>
          </a:p>
          <a:p>
            <a:pPr lvl="1"/>
            <a:r>
              <a:rPr lang="en-GB"/>
              <a:t>Level 2</a:t>
            </a:r>
            <a:endParaRPr lang="en-US"/>
          </a:p>
        </p:txBody>
      </p:sp>
      <p:sp>
        <p:nvSpPr>
          <p:cNvPr id="14" name="Text Placeholder 7"/>
          <p:cNvSpPr>
            <a:spLocks noGrp="1"/>
          </p:cNvSpPr>
          <p:nvPr>
            <p:ph type="body" sz="quarter" idx="15"/>
          </p:nvPr>
        </p:nvSpPr>
        <p:spPr>
          <a:xfrm>
            <a:off x="3437467" y="5581650"/>
            <a:ext cx="1985071" cy="606365"/>
          </a:xfrm>
        </p:spPr>
        <p:txBody>
          <a:bodyPr/>
          <a:lstStyle>
            <a:lvl1pPr>
              <a:lnSpc>
                <a:spcPts val="900"/>
              </a:lnSpc>
              <a:spcBef>
                <a:spcPts val="0"/>
              </a:spcBef>
              <a:spcAft>
                <a:spcPts val="0"/>
              </a:spcAft>
              <a:defRPr sz="700" spc="-20" baseline="0">
                <a:solidFill>
                  <a:schemeClr val="bg1"/>
                </a:solidFill>
              </a:defRPr>
            </a:lvl1pPr>
            <a:lvl2pPr>
              <a:lnSpc>
                <a:spcPts val="1300"/>
              </a:lnSpc>
              <a:spcBef>
                <a:spcPts val="0"/>
              </a:spcBef>
              <a:spcAft>
                <a:spcPts val="567"/>
              </a:spcAft>
              <a:defRPr sz="1000">
                <a:solidFill>
                  <a:schemeClr val="bg1"/>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a:t>Click to edit Master text styles</a:t>
            </a:r>
          </a:p>
        </p:txBody>
      </p:sp>
      <p:sp>
        <p:nvSpPr>
          <p:cNvPr id="15" name="Text Placeholder 7"/>
          <p:cNvSpPr>
            <a:spLocks noGrp="1"/>
          </p:cNvSpPr>
          <p:nvPr>
            <p:ph type="body" sz="quarter" idx="16"/>
          </p:nvPr>
        </p:nvSpPr>
        <p:spPr>
          <a:xfrm>
            <a:off x="5943601" y="5575750"/>
            <a:ext cx="1849876" cy="569091"/>
          </a:xfrm>
        </p:spPr>
        <p:txBody>
          <a:bodyPr/>
          <a:lstStyle>
            <a:lvl1pPr>
              <a:lnSpc>
                <a:spcPts val="900"/>
              </a:lnSpc>
              <a:spcBef>
                <a:spcPts val="0"/>
              </a:spcBef>
              <a:spcAft>
                <a:spcPts val="0"/>
              </a:spcAft>
              <a:defRPr sz="700" spc="-20" baseline="0">
                <a:solidFill>
                  <a:schemeClr val="bg1"/>
                </a:solidFill>
              </a:defRPr>
            </a:lvl1pPr>
            <a:lvl2pPr>
              <a:lnSpc>
                <a:spcPts val="1300"/>
              </a:lnSpc>
              <a:spcBef>
                <a:spcPts val="0"/>
              </a:spcBef>
              <a:spcAft>
                <a:spcPts val="567"/>
              </a:spcAft>
              <a:defRPr sz="1000">
                <a:solidFill>
                  <a:schemeClr val="bg1"/>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a:t>Click to edit Master text styles</a:t>
            </a:r>
          </a:p>
        </p:txBody>
      </p:sp>
      <p:sp>
        <p:nvSpPr>
          <p:cNvPr id="22" name="Text Placeholder 21"/>
          <p:cNvSpPr>
            <a:spLocks noGrp="1"/>
          </p:cNvSpPr>
          <p:nvPr>
            <p:ph type="body" sz="quarter" idx="17"/>
          </p:nvPr>
        </p:nvSpPr>
        <p:spPr>
          <a:xfrm>
            <a:off x="673100" y="964408"/>
            <a:ext cx="5842000" cy="400050"/>
          </a:xfrm>
        </p:spPr>
        <p:txBody>
          <a:bodyPr/>
          <a:lstStyle>
            <a:lvl1pPr>
              <a:lnSpc>
                <a:spcPts val="1500"/>
              </a:lnSpc>
              <a:spcAft>
                <a:spcPts val="0"/>
              </a:spcAft>
              <a:defRPr sz="1200">
                <a:solidFill>
                  <a:schemeClr val="accent1"/>
                </a:solidFill>
              </a:defRPr>
            </a:lvl1pPr>
          </a:lstStyle>
          <a:p>
            <a:pPr lvl="0"/>
            <a:r>
              <a:rPr lang="en-US"/>
              <a:t>Click to edit Master text styles</a:t>
            </a:r>
          </a:p>
        </p:txBody>
      </p:sp>
      <p:sp>
        <p:nvSpPr>
          <p:cNvPr id="16" name="Slide Number Placeholder 5"/>
          <p:cNvSpPr>
            <a:spLocks noGrp="1"/>
          </p:cNvSpPr>
          <p:nvPr>
            <p:ph type="sldNum" sz="quarter" idx="4"/>
          </p:nvPr>
        </p:nvSpPr>
        <p:spPr>
          <a:xfrm>
            <a:off x="11332801" y="6489578"/>
            <a:ext cx="256433" cy="125534"/>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a:solidFill>
                <a:srgbClr val="003057"/>
              </a:solidFill>
            </a:endParaRPr>
          </a:p>
        </p:txBody>
      </p:sp>
    </p:spTree>
    <p:extLst>
      <p:ext uri="{BB962C8B-B14F-4D97-AF65-F5344CB8AC3E}">
        <p14:creationId xmlns:p14="http://schemas.microsoft.com/office/powerpoint/2010/main" val="2350841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Title Slide Option1">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3833" y="409959"/>
            <a:ext cx="1526400" cy="809347"/>
          </a:xfrm>
          <a:prstGeom prst="rect">
            <a:avLst/>
          </a:prstGeom>
        </p:spPr>
      </p:pic>
      <p:sp>
        <p:nvSpPr>
          <p:cNvPr id="2" name="Title 1"/>
          <p:cNvSpPr>
            <a:spLocks noGrp="1"/>
          </p:cNvSpPr>
          <p:nvPr>
            <p:ph type="ctrTitle"/>
          </p:nvPr>
        </p:nvSpPr>
        <p:spPr>
          <a:xfrm>
            <a:off x="596900" y="1680064"/>
            <a:ext cx="4910667" cy="2244236"/>
          </a:xfrm>
        </p:spPr>
        <p:txBody>
          <a:bodyPr anchor="t" anchorCtr="0"/>
          <a:lstStyle>
            <a:lvl1pPr algn="l">
              <a:lnSpc>
                <a:spcPts val="4200"/>
              </a:lnSpc>
              <a:defRPr sz="3600" spc="20" baseline="0">
                <a:solidFill>
                  <a:schemeClr val="accent6"/>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596900" y="4057650"/>
            <a:ext cx="4529667" cy="1466850"/>
          </a:xfrm>
        </p:spPr>
        <p:txBody>
          <a:bodyPr/>
          <a:lstStyle>
            <a:lvl1pPr marL="0" indent="0" algn="l">
              <a:lnSpc>
                <a:spcPts val="2400"/>
              </a:lnSpc>
              <a:spcAft>
                <a:spcPts val="0"/>
              </a:spcAft>
              <a:buNone/>
              <a:defRPr sz="1800" b="0" i="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4" name="Text Placeholder 13"/>
          <p:cNvSpPr>
            <a:spLocks noGrp="1"/>
          </p:cNvSpPr>
          <p:nvPr>
            <p:ph type="body" sz="quarter" idx="10"/>
          </p:nvPr>
        </p:nvSpPr>
        <p:spPr>
          <a:xfrm>
            <a:off x="596900" y="6265863"/>
            <a:ext cx="5283200" cy="285750"/>
          </a:xfrm>
        </p:spPr>
        <p:txBody>
          <a:bodyPr/>
          <a:lstStyle>
            <a:lvl1pPr>
              <a:lnSpc>
                <a:spcPts val="2200"/>
              </a:lnSpc>
              <a:spcAft>
                <a:spcPts val="0"/>
              </a:spcAft>
              <a:defRPr sz="1800" b="0" i="0">
                <a:solidFill>
                  <a:schemeClr val="bg1"/>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6108699" y="0"/>
            <a:ext cx="6083300" cy="6858000"/>
          </a:xfrm>
          <a:solidFill>
            <a:srgbClr val="BBBBBB"/>
          </a:solidFill>
        </p:spPr>
        <p:txBody>
          <a:bodyPr tIns="2592000"/>
          <a:lstStyle>
            <a:lvl1pPr algn="ctr">
              <a:defRPr sz="1100"/>
            </a:lvl1pPr>
          </a:lstStyle>
          <a:p>
            <a:r>
              <a:rPr lang="en-GB"/>
              <a:t>Insert photographic image</a:t>
            </a:r>
            <a:endParaRPr lang="en-US"/>
          </a:p>
        </p:txBody>
      </p:sp>
    </p:spTree>
    <p:extLst>
      <p:ext uri="{BB962C8B-B14F-4D97-AF65-F5344CB8AC3E}">
        <p14:creationId xmlns:p14="http://schemas.microsoft.com/office/powerpoint/2010/main" val="2016848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Option2">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96900" y="1681201"/>
            <a:ext cx="4978400" cy="2063261"/>
          </a:xfrm>
        </p:spPr>
        <p:txBody>
          <a:bodyPr anchor="t" anchorCtr="0"/>
          <a:lstStyle>
            <a:lvl1pPr algn="l">
              <a:lnSpc>
                <a:spcPts val="4200"/>
              </a:lnSpc>
              <a:defRPr sz="3600" spc="20" baseline="0">
                <a:solidFill>
                  <a:schemeClr val="tx2"/>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595201" y="4057201"/>
            <a:ext cx="4592145" cy="1130791"/>
          </a:xfrm>
        </p:spPr>
        <p:txBody>
          <a:bodyPr/>
          <a:lstStyle>
            <a:lvl1pPr marL="0" indent="0" algn="l">
              <a:lnSpc>
                <a:spcPts val="2400"/>
              </a:lnSpc>
              <a:spcAft>
                <a:spcPts val="0"/>
              </a:spcAft>
              <a:buNone/>
              <a:defRPr sz="1800" b="0" i="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4" name="Text Placeholder 13"/>
          <p:cNvSpPr>
            <a:spLocks noGrp="1"/>
          </p:cNvSpPr>
          <p:nvPr>
            <p:ph type="body" sz="quarter" idx="10"/>
          </p:nvPr>
        </p:nvSpPr>
        <p:spPr>
          <a:xfrm>
            <a:off x="592697" y="6265863"/>
            <a:ext cx="5287404" cy="285750"/>
          </a:xfrm>
        </p:spPr>
        <p:txBody>
          <a:bodyPr/>
          <a:lstStyle>
            <a:lvl1pPr>
              <a:lnSpc>
                <a:spcPts val="2200"/>
              </a:lnSpc>
              <a:spcAft>
                <a:spcPts val="0"/>
              </a:spcAft>
              <a:defRPr sz="1800" b="0" i="0">
                <a:solidFill>
                  <a:schemeClr val="tx2"/>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6108699" y="0"/>
            <a:ext cx="60833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3833" y="409107"/>
            <a:ext cx="1526400" cy="811050"/>
          </a:xfrm>
          <a:prstGeom prst="rect">
            <a:avLst/>
          </a:prstGeom>
        </p:spPr>
      </p:pic>
    </p:spTree>
    <p:extLst>
      <p:ext uri="{BB962C8B-B14F-4D97-AF65-F5344CB8AC3E}">
        <p14:creationId xmlns:p14="http://schemas.microsoft.com/office/powerpoint/2010/main" val="10813994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Option3">
    <p:bg>
      <p:bgPr>
        <a:solidFill>
          <a:schemeClr val="accent4"/>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3833" y="409959"/>
            <a:ext cx="1526400" cy="809347"/>
          </a:xfrm>
          <a:prstGeom prst="rect">
            <a:avLst/>
          </a:prstGeom>
        </p:spPr>
      </p:pic>
      <p:sp>
        <p:nvSpPr>
          <p:cNvPr id="2" name="Title 1"/>
          <p:cNvSpPr>
            <a:spLocks noGrp="1"/>
          </p:cNvSpPr>
          <p:nvPr>
            <p:ph type="ctrTitle"/>
          </p:nvPr>
        </p:nvSpPr>
        <p:spPr>
          <a:xfrm>
            <a:off x="596900" y="1681200"/>
            <a:ext cx="4978400" cy="1977536"/>
          </a:xfrm>
        </p:spPr>
        <p:txBody>
          <a:bodyPr anchor="t" anchorCtr="0"/>
          <a:lstStyle>
            <a:lvl1pPr algn="l">
              <a:lnSpc>
                <a:spcPts val="4200"/>
              </a:lnSpc>
              <a:defRPr sz="3600" spc="20" baseline="0">
                <a:solidFill>
                  <a:schemeClr val="bg1"/>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595201" y="4057201"/>
            <a:ext cx="4592145" cy="1130791"/>
          </a:xfrm>
        </p:spPr>
        <p:txBody>
          <a:bodyPr/>
          <a:lstStyle>
            <a:lvl1pPr marL="0" indent="0" algn="l">
              <a:lnSpc>
                <a:spcPts val="2400"/>
              </a:lnSpc>
              <a:spcAft>
                <a:spcPts val="0"/>
              </a:spcAft>
              <a:buNone/>
              <a:defRPr sz="1800" b="0" i="0">
                <a:solidFill>
                  <a:schemeClr val="accent6"/>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4" name="Text Placeholder 13"/>
          <p:cNvSpPr>
            <a:spLocks noGrp="1"/>
          </p:cNvSpPr>
          <p:nvPr>
            <p:ph type="body" sz="quarter" idx="10"/>
          </p:nvPr>
        </p:nvSpPr>
        <p:spPr>
          <a:xfrm>
            <a:off x="592697" y="6265863"/>
            <a:ext cx="5287404" cy="285750"/>
          </a:xfrm>
        </p:spPr>
        <p:txBody>
          <a:bodyPr/>
          <a:lstStyle>
            <a:lvl1pPr>
              <a:lnSpc>
                <a:spcPts val="2200"/>
              </a:lnSpc>
              <a:spcAft>
                <a:spcPts val="0"/>
              </a:spcAft>
              <a:defRPr sz="1800" b="0" i="0">
                <a:solidFill>
                  <a:schemeClr val="accent6"/>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6108701" y="0"/>
            <a:ext cx="6083299"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spTree>
    <p:extLst>
      <p:ext uri="{BB962C8B-B14F-4D97-AF65-F5344CB8AC3E}">
        <p14:creationId xmlns:p14="http://schemas.microsoft.com/office/powerpoint/2010/main" val="1917875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981099" y="1332225"/>
            <a:ext cx="5779101" cy="393450"/>
          </a:xfrm>
        </p:spPr>
        <p:txBody>
          <a:bodyPr anchor="b" anchorCtr="0"/>
          <a:lstStyle>
            <a:lvl1pPr>
              <a:lnSpc>
                <a:spcPts val="2800"/>
              </a:lnSpc>
              <a:defRPr sz="2600"/>
            </a:lvl1pPr>
          </a:lstStyle>
          <a:p>
            <a:r>
              <a:rPr lang="en-US"/>
              <a:t>Click to edit Master title style</a:t>
            </a:r>
            <a:endParaRPr lang="en-GB"/>
          </a:p>
        </p:txBody>
      </p:sp>
      <p:sp>
        <p:nvSpPr>
          <p:cNvPr id="5" name="Text Placeholder 4"/>
          <p:cNvSpPr>
            <a:spLocks noGrp="1"/>
          </p:cNvSpPr>
          <p:nvPr>
            <p:ph type="body" sz="quarter" idx="10" hasCustomPrompt="1"/>
          </p:nvPr>
        </p:nvSpPr>
        <p:spPr>
          <a:xfrm>
            <a:off x="6011333" y="2000250"/>
            <a:ext cx="5469467" cy="3113088"/>
          </a:xfrm>
        </p:spPr>
        <p:txBody>
          <a:bodyPr/>
          <a:lstStyle>
            <a:lvl1pPr marL="428625" indent="-428625">
              <a:lnSpc>
                <a:spcPts val="1800"/>
              </a:lnSpc>
              <a:spcAft>
                <a:spcPts val="600"/>
              </a:spcAft>
              <a:tabLst>
                <a:tab pos="409575" algn="l"/>
              </a:tabLst>
              <a:defRPr sz="1600">
                <a:solidFill>
                  <a:schemeClr val="tx2"/>
                </a:solidFill>
              </a:defRPr>
            </a:lvl1pPr>
            <a:lvl2pPr>
              <a:lnSpc>
                <a:spcPts val="1800"/>
              </a:lnSpc>
              <a:spcAft>
                <a:spcPts val="0"/>
              </a:spcAft>
              <a:defRPr sz="1600">
                <a:solidFill>
                  <a:schemeClr val="tx2"/>
                </a:solidFill>
              </a:defRPr>
            </a:lvl2pPr>
          </a:lstStyle>
          <a:p>
            <a:pPr lvl="0"/>
            <a:r>
              <a:rPr lang="en-US"/>
              <a:t>00	Click to edit Master text styles</a:t>
            </a:r>
          </a:p>
        </p:txBody>
      </p:sp>
      <p:sp>
        <p:nvSpPr>
          <p:cNvPr id="8" name="Picture Placeholder 6"/>
          <p:cNvSpPr>
            <a:spLocks noGrp="1"/>
          </p:cNvSpPr>
          <p:nvPr>
            <p:ph type="pic" sz="quarter" idx="12" hasCustomPrompt="1"/>
          </p:nvPr>
        </p:nvSpPr>
        <p:spPr>
          <a:xfrm>
            <a:off x="1" y="0"/>
            <a:ext cx="5168899"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cxnSp>
        <p:nvCxnSpPr>
          <p:cNvPr id="7" name="Straight Connector 6"/>
          <p:cNvCxnSpPr/>
          <p:nvPr userDrawn="1"/>
        </p:nvCxnSpPr>
        <p:spPr>
          <a:xfrm>
            <a:off x="11286723"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11330354" y="6489578"/>
            <a:ext cx="577517" cy="125534"/>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a:solidFill>
                <a:srgbClr val="003057"/>
              </a:solidFill>
            </a:endParaRPr>
          </a:p>
        </p:txBody>
      </p:sp>
    </p:spTree>
    <p:extLst>
      <p:ext uri="{BB962C8B-B14F-4D97-AF65-F5344CB8AC3E}">
        <p14:creationId xmlns:p14="http://schemas.microsoft.com/office/powerpoint/2010/main" val="1962708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Option 1">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2628901" y="784224"/>
            <a:ext cx="6946900"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7FA3"/>
              </a:solidFill>
            </a:endParaRPr>
          </a:p>
        </p:txBody>
      </p:sp>
      <p:sp>
        <p:nvSpPr>
          <p:cNvPr id="2" name="Title 1"/>
          <p:cNvSpPr>
            <a:spLocks noGrp="1"/>
          </p:cNvSpPr>
          <p:nvPr>
            <p:ph type="ctrTitle"/>
          </p:nvPr>
        </p:nvSpPr>
        <p:spPr>
          <a:xfrm>
            <a:off x="3241400" y="2973675"/>
            <a:ext cx="5712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2607737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981099" y="1332225"/>
            <a:ext cx="5779101" cy="393450"/>
          </a:xfrm>
        </p:spPr>
        <p:txBody>
          <a:bodyPr anchor="b" anchorCtr="0"/>
          <a:lstStyle>
            <a:lvl1pPr>
              <a:lnSpc>
                <a:spcPts val="2800"/>
              </a:lnSpc>
              <a:defRPr sz="2600"/>
            </a:lvl1pPr>
          </a:lstStyle>
          <a:p>
            <a:r>
              <a:rPr lang="en-US"/>
              <a:t>Click to edit Master title style</a:t>
            </a:r>
            <a:endParaRPr lang="en-GB"/>
          </a:p>
        </p:txBody>
      </p:sp>
      <p:sp>
        <p:nvSpPr>
          <p:cNvPr id="5" name="Text Placeholder 4"/>
          <p:cNvSpPr>
            <a:spLocks noGrp="1"/>
          </p:cNvSpPr>
          <p:nvPr>
            <p:ph type="body" sz="quarter" idx="10" hasCustomPrompt="1"/>
          </p:nvPr>
        </p:nvSpPr>
        <p:spPr>
          <a:xfrm>
            <a:off x="6011333" y="2000250"/>
            <a:ext cx="5469467" cy="3113088"/>
          </a:xfrm>
        </p:spPr>
        <p:txBody>
          <a:bodyPr/>
          <a:lstStyle>
            <a:lvl1pPr marL="428625" indent="-428625">
              <a:lnSpc>
                <a:spcPts val="1800"/>
              </a:lnSpc>
              <a:spcAft>
                <a:spcPts val="600"/>
              </a:spcAft>
              <a:tabLst>
                <a:tab pos="409575" algn="l"/>
              </a:tabLst>
              <a:defRPr sz="1600">
                <a:solidFill>
                  <a:schemeClr val="tx2"/>
                </a:solidFill>
              </a:defRPr>
            </a:lvl1pPr>
            <a:lvl2pPr>
              <a:lnSpc>
                <a:spcPts val="1800"/>
              </a:lnSpc>
              <a:spcAft>
                <a:spcPts val="0"/>
              </a:spcAft>
              <a:defRPr sz="1600">
                <a:solidFill>
                  <a:schemeClr val="tx2"/>
                </a:solidFill>
              </a:defRPr>
            </a:lvl2pPr>
          </a:lstStyle>
          <a:p>
            <a:pPr lvl="0"/>
            <a:r>
              <a:rPr lang="en-US"/>
              <a:t>00	Click to edit Master text styles</a:t>
            </a:r>
          </a:p>
        </p:txBody>
      </p:sp>
      <p:sp>
        <p:nvSpPr>
          <p:cNvPr id="8" name="Picture Placeholder 6"/>
          <p:cNvSpPr>
            <a:spLocks noGrp="1"/>
          </p:cNvSpPr>
          <p:nvPr>
            <p:ph type="pic" sz="quarter" idx="12" hasCustomPrompt="1"/>
          </p:nvPr>
        </p:nvSpPr>
        <p:spPr>
          <a:xfrm>
            <a:off x="1" y="0"/>
            <a:ext cx="5168899"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cxnSp>
        <p:nvCxnSpPr>
          <p:cNvPr id="7" name="Straight Connector 6"/>
          <p:cNvCxnSpPr/>
          <p:nvPr userDrawn="1"/>
        </p:nvCxnSpPr>
        <p:spPr>
          <a:xfrm>
            <a:off x="11286723"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11330354" y="6489578"/>
            <a:ext cx="577517" cy="125534"/>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a:solidFill>
                <a:srgbClr val="003057"/>
              </a:solidFill>
            </a:endParaRPr>
          </a:p>
        </p:txBody>
      </p:sp>
    </p:spTree>
    <p:extLst>
      <p:ext uri="{BB962C8B-B14F-4D97-AF65-F5344CB8AC3E}">
        <p14:creationId xmlns:p14="http://schemas.microsoft.com/office/powerpoint/2010/main" val="49926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Option 2">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2628901" y="784224"/>
            <a:ext cx="6946900"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7FA3"/>
              </a:solidFill>
            </a:endParaRPr>
          </a:p>
        </p:txBody>
      </p:sp>
      <p:sp>
        <p:nvSpPr>
          <p:cNvPr id="2" name="Title 1"/>
          <p:cNvSpPr>
            <a:spLocks noGrp="1"/>
          </p:cNvSpPr>
          <p:nvPr>
            <p:ph type="ctrTitle"/>
          </p:nvPr>
        </p:nvSpPr>
        <p:spPr>
          <a:xfrm>
            <a:off x="3240000" y="2973600"/>
            <a:ext cx="5712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10301898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 Option 3">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2628901" y="784224"/>
            <a:ext cx="6946900"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7FA3"/>
              </a:solidFill>
            </a:endParaRPr>
          </a:p>
        </p:txBody>
      </p:sp>
      <p:sp>
        <p:nvSpPr>
          <p:cNvPr id="2" name="Title 1"/>
          <p:cNvSpPr>
            <a:spLocks noGrp="1"/>
          </p:cNvSpPr>
          <p:nvPr>
            <p:ph type="ctrTitle"/>
          </p:nvPr>
        </p:nvSpPr>
        <p:spPr>
          <a:xfrm>
            <a:off x="3240000" y="2973600"/>
            <a:ext cx="5712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17217320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 Option 4">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2628901" y="784224"/>
            <a:ext cx="6946900"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7FA3"/>
              </a:solidFill>
            </a:endParaRPr>
          </a:p>
        </p:txBody>
      </p:sp>
      <p:sp>
        <p:nvSpPr>
          <p:cNvPr id="2" name="Title 1"/>
          <p:cNvSpPr>
            <a:spLocks noGrp="1"/>
          </p:cNvSpPr>
          <p:nvPr>
            <p:ph type="ctrTitle"/>
          </p:nvPr>
        </p:nvSpPr>
        <p:spPr>
          <a:xfrm>
            <a:off x="3240000" y="2973600"/>
            <a:ext cx="5712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1015595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 Option 5">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2628901" y="784224"/>
            <a:ext cx="6946900"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7FA3"/>
              </a:solidFill>
            </a:endParaRPr>
          </a:p>
        </p:txBody>
      </p:sp>
      <p:sp>
        <p:nvSpPr>
          <p:cNvPr id="2" name="Title 1"/>
          <p:cNvSpPr>
            <a:spLocks noGrp="1"/>
          </p:cNvSpPr>
          <p:nvPr>
            <p:ph type="ctrTitle"/>
          </p:nvPr>
        </p:nvSpPr>
        <p:spPr>
          <a:xfrm>
            <a:off x="3240000" y="2973600"/>
            <a:ext cx="5712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26481151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 Option 6">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2628901" y="784224"/>
            <a:ext cx="6946900"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7FA3"/>
              </a:solidFill>
            </a:endParaRPr>
          </a:p>
        </p:txBody>
      </p:sp>
      <p:sp>
        <p:nvSpPr>
          <p:cNvPr id="2" name="Title 1"/>
          <p:cNvSpPr>
            <a:spLocks noGrp="1"/>
          </p:cNvSpPr>
          <p:nvPr>
            <p:ph type="ctrTitle"/>
          </p:nvPr>
        </p:nvSpPr>
        <p:spPr>
          <a:xfrm>
            <a:off x="3240000" y="2973600"/>
            <a:ext cx="5712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31934728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1">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0001" y="418050"/>
            <a:ext cx="4908217" cy="1144958"/>
          </a:xfrm>
        </p:spPr>
        <p:txBody>
          <a:bodyPr anchor="t" anchorCtr="0"/>
          <a:lstStyle>
            <a:lvl1pPr>
              <a:lnSpc>
                <a:spcPts val="4000"/>
              </a:lnSpc>
              <a:defRPr sz="340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720000" y="1695450"/>
            <a:ext cx="4908217"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6108701" y="0"/>
            <a:ext cx="60833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7213" y="6376790"/>
            <a:ext cx="1224000" cy="279915"/>
          </a:xfrm>
          <a:prstGeom prst="rect">
            <a:avLst/>
          </a:prstGeom>
        </p:spPr>
      </p:pic>
    </p:spTree>
    <p:extLst>
      <p:ext uri="{BB962C8B-B14F-4D97-AF65-F5344CB8AC3E}">
        <p14:creationId xmlns:p14="http://schemas.microsoft.com/office/powerpoint/2010/main" val="34687640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2">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0000" y="418050"/>
            <a:ext cx="5960200" cy="1144958"/>
          </a:xfrm>
        </p:spPr>
        <p:txBody>
          <a:bodyPr anchor="t" anchorCtr="0"/>
          <a:lstStyle>
            <a:lvl1pPr>
              <a:lnSpc>
                <a:spcPts val="4000"/>
              </a:lnSpc>
              <a:defRPr sz="340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720000" y="1695450"/>
            <a:ext cx="6015565"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7835901" y="0"/>
            <a:ext cx="43561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7213" y="6376790"/>
            <a:ext cx="1224000" cy="279915"/>
          </a:xfrm>
          <a:prstGeom prst="rect">
            <a:avLst/>
          </a:prstGeom>
        </p:spPr>
      </p:pic>
    </p:spTree>
    <p:extLst>
      <p:ext uri="{BB962C8B-B14F-4D97-AF65-F5344CB8AC3E}">
        <p14:creationId xmlns:p14="http://schemas.microsoft.com/office/powerpoint/2010/main" val="4653812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0000" y="418050"/>
            <a:ext cx="4908217" cy="1144958"/>
          </a:xfrm>
        </p:spPr>
        <p:txBody>
          <a:bodyPr anchor="t" anchorCtr="0"/>
          <a:lstStyle>
            <a:lvl1pPr>
              <a:lnSpc>
                <a:spcPts val="4000"/>
              </a:lnSpc>
              <a:defRPr sz="340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720000" y="1695450"/>
            <a:ext cx="4908217"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6108701" y="0"/>
            <a:ext cx="60833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sp>
        <p:nvSpPr>
          <p:cNvPr id="7" name="Text Placeholder 6"/>
          <p:cNvSpPr>
            <a:spLocks noGrp="1"/>
          </p:cNvSpPr>
          <p:nvPr>
            <p:ph type="body" sz="quarter" idx="11"/>
          </p:nvPr>
        </p:nvSpPr>
        <p:spPr>
          <a:xfrm>
            <a:off x="723900" y="5838825"/>
            <a:ext cx="4904317" cy="457200"/>
          </a:xfrm>
        </p:spPr>
        <p:txBody>
          <a:bodyPr/>
          <a:lstStyle>
            <a:lvl1pPr>
              <a:lnSpc>
                <a:spcPts val="1300"/>
              </a:lnSpc>
              <a:spcAft>
                <a:spcPts val="0"/>
              </a:spcAft>
              <a:defRPr sz="1100">
                <a:solidFill>
                  <a:schemeClr val="tx1"/>
                </a:solidFill>
              </a:defRPr>
            </a:lvl1pPr>
          </a:lstStyle>
          <a:p>
            <a:pPr lvl="0"/>
            <a:r>
              <a:rPr lang="en-US"/>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7213" y="6376790"/>
            <a:ext cx="1224000" cy="279915"/>
          </a:xfrm>
          <a:prstGeom prst="rect">
            <a:avLst/>
          </a:prstGeom>
        </p:spPr>
      </p:pic>
    </p:spTree>
    <p:extLst>
      <p:ext uri="{BB962C8B-B14F-4D97-AF65-F5344CB8AC3E}">
        <p14:creationId xmlns:p14="http://schemas.microsoft.com/office/powerpoint/2010/main" val="12542873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9999" y="418050"/>
            <a:ext cx="6023700" cy="1144958"/>
          </a:xfrm>
        </p:spPr>
        <p:txBody>
          <a:bodyPr anchor="t" anchorCtr="0"/>
          <a:lstStyle>
            <a:lvl1pPr>
              <a:lnSpc>
                <a:spcPts val="4000"/>
              </a:lnSpc>
              <a:defRPr sz="340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719999" y="1695450"/>
            <a:ext cx="6023700"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7" name="Text Placeholder 6"/>
          <p:cNvSpPr>
            <a:spLocks noGrp="1"/>
          </p:cNvSpPr>
          <p:nvPr>
            <p:ph type="body" sz="quarter" idx="11"/>
          </p:nvPr>
        </p:nvSpPr>
        <p:spPr>
          <a:xfrm>
            <a:off x="723900" y="5838825"/>
            <a:ext cx="4775200" cy="457200"/>
          </a:xfrm>
        </p:spPr>
        <p:txBody>
          <a:bodyPr/>
          <a:lstStyle>
            <a:lvl1pPr>
              <a:lnSpc>
                <a:spcPts val="1300"/>
              </a:lnSpc>
              <a:spcAft>
                <a:spcPts val="0"/>
              </a:spcAft>
              <a:defRPr sz="1100">
                <a:solidFill>
                  <a:schemeClr val="tx1"/>
                </a:solidFill>
              </a:defRPr>
            </a:lvl1pPr>
          </a:lstStyle>
          <a:p>
            <a:pPr lvl="0"/>
            <a:r>
              <a:rPr lang="en-US"/>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7213" y="6376790"/>
            <a:ext cx="1224000" cy="279915"/>
          </a:xfrm>
          <a:prstGeom prst="rect">
            <a:avLst/>
          </a:prstGeom>
        </p:spPr>
      </p:pic>
      <p:sp>
        <p:nvSpPr>
          <p:cNvPr id="8" name="Shape 136"/>
          <p:cNvSpPr txBox="1">
            <a:spLocks noGrp="1"/>
          </p:cNvSpPr>
          <p:nvPr>
            <p:ph type="sldNum" idx="10"/>
          </p:nvPr>
        </p:nvSpPr>
        <p:spPr>
          <a:xfrm>
            <a:off x="11330354" y="6489578"/>
            <a:ext cx="577517" cy="125534"/>
          </a:xfrm>
        </p:spPr>
        <p:txBody>
          <a:bodyPr/>
          <a:lstStyle>
            <a:lvl1pPr>
              <a:defRPr sz="738" b="1">
                <a:solidFill>
                  <a:srgbClr val="013865"/>
                </a:solidFill>
                <a:latin typeface="+mj-lt"/>
              </a:defRPr>
            </a:lvl1pPr>
          </a:lstStyle>
          <a:p>
            <a:pPr>
              <a:defRPr/>
            </a:pPr>
            <a:fld id="{109F890B-87C4-4C35-9063-D73218BD2274}" type="slidenum">
              <a:rPr lang="en-GB" altLang="en-US" smtClean="0"/>
              <a:pPr>
                <a:defRPr/>
              </a:pPr>
              <a:t>‹#›</a:t>
            </a:fld>
            <a:r>
              <a:rPr lang="en-GB" altLang="en-US"/>
              <a:t> </a:t>
            </a:r>
          </a:p>
        </p:txBody>
      </p:sp>
    </p:spTree>
    <p:extLst>
      <p:ext uri="{BB962C8B-B14F-4D97-AF65-F5344CB8AC3E}">
        <p14:creationId xmlns:p14="http://schemas.microsoft.com/office/powerpoint/2010/main" val="18769812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5">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31833" y="418050"/>
            <a:ext cx="4694176" cy="1144958"/>
          </a:xfrm>
        </p:spPr>
        <p:txBody>
          <a:bodyPr anchor="t" anchorCtr="0"/>
          <a:lstStyle>
            <a:lvl1pPr>
              <a:lnSpc>
                <a:spcPts val="4000"/>
              </a:lnSpc>
              <a:defRPr sz="340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4931833" y="1695450"/>
            <a:ext cx="6648451"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0" y="0"/>
            <a:ext cx="43688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cxnSp>
        <p:nvCxnSpPr>
          <p:cNvPr id="5" name="Straight Connector 4"/>
          <p:cNvCxnSpPr/>
          <p:nvPr userDrawn="1"/>
        </p:nvCxnSpPr>
        <p:spPr>
          <a:xfrm>
            <a:off x="11286723"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4"/>
          </p:nvPr>
        </p:nvSpPr>
        <p:spPr>
          <a:xfrm>
            <a:off x="11286723" y="6488575"/>
            <a:ext cx="1039573" cy="110332"/>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a:solidFill>
                <a:srgbClr val="003057"/>
              </a:solidFill>
            </a:endParaRPr>
          </a:p>
        </p:txBody>
      </p:sp>
    </p:spTree>
    <p:extLst>
      <p:ext uri="{BB962C8B-B14F-4D97-AF65-F5344CB8AC3E}">
        <p14:creationId xmlns:p14="http://schemas.microsoft.com/office/powerpoint/2010/main" val="2946328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Option 1">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2628901" y="784224"/>
            <a:ext cx="6946900"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7FA3"/>
              </a:solidFill>
            </a:endParaRPr>
          </a:p>
        </p:txBody>
      </p:sp>
      <p:sp>
        <p:nvSpPr>
          <p:cNvPr id="2" name="Title 1"/>
          <p:cNvSpPr>
            <a:spLocks noGrp="1"/>
          </p:cNvSpPr>
          <p:nvPr>
            <p:ph type="ctrTitle"/>
          </p:nvPr>
        </p:nvSpPr>
        <p:spPr>
          <a:xfrm>
            <a:off x="3241400" y="2973675"/>
            <a:ext cx="5712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3577910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6">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9998" y="418051"/>
            <a:ext cx="8322401" cy="848775"/>
          </a:xfrm>
        </p:spPr>
        <p:txBody>
          <a:bodyPr anchor="t" anchorCtr="0"/>
          <a:lstStyle>
            <a:lvl1pPr>
              <a:lnSpc>
                <a:spcPts val="4000"/>
              </a:lnSpc>
              <a:defRPr sz="340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719998" y="1400175"/>
            <a:ext cx="6737019"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8064501" y="1447800"/>
            <a:ext cx="3416300" cy="4524375"/>
          </a:xfrm>
          <a:solidFill>
            <a:srgbClr val="BBBBBB"/>
          </a:solidFill>
        </p:spPr>
        <p:txBody>
          <a:bodyPr vert="horz" lIns="0" tIns="2700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cxnSp>
        <p:nvCxnSpPr>
          <p:cNvPr id="8" name="Straight Connector 7"/>
          <p:cNvCxnSpPr/>
          <p:nvPr userDrawn="1"/>
        </p:nvCxnSpPr>
        <p:spPr>
          <a:xfrm>
            <a:off x="711201" y="6124575"/>
            <a:ext cx="107823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7023101" y="6172201"/>
            <a:ext cx="4457700" cy="257175"/>
          </a:xfrm>
        </p:spPr>
        <p:txBody>
          <a:bodyPr/>
          <a:lstStyle>
            <a:lvl1pPr algn="r">
              <a:lnSpc>
                <a:spcPts val="900"/>
              </a:lnSpc>
              <a:spcAft>
                <a:spcPts val="0"/>
              </a:spcAft>
              <a:defRPr sz="600">
                <a:solidFill>
                  <a:srgbClr val="003057"/>
                </a:solidFill>
              </a:defRPr>
            </a:lvl1pPr>
          </a:lstStyle>
          <a:p>
            <a:pPr lvl="0"/>
            <a:r>
              <a:rPr lang="en-US"/>
              <a:t>Click to edit Master text styles</a:t>
            </a:r>
          </a:p>
        </p:txBody>
      </p:sp>
      <p:cxnSp>
        <p:nvCxnSpPr>
          <p:cNvPr id="10" name="Straight Connector 9"/>
          <p:cNvCxnSpPr/>
          <p:nvPr userDrawn="1"/>
        </p:nvCxnSpPr>
        <p:spPr>
          <a:xfrm>
            <a:off x="11286723"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4"/>
          </p:nvPr>
        </p:nvSpPr>
        <p:spPr>
          <a:xfrm>
            <a:off x="11330354" y="6489578"/>
            <a:ext cx="577517" cy="125534"/>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a:solidFill>
                <a:srgbClr val="003057"/>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7213" y="6376790"/>
            <a:ext cx="1224000" cy="279915"/>
          </a:xfrm>
          <a:prstGeom prst="rect">
            <a:avLst/>
          </a:prstGeom>
        </p:spPr>
      </p:pic>
    </p:spTree>
    <p:extLst>
      <p:ext uri="{BB962C8B-B14F-4D97-AF65-F5344CB8AC3E}">
        <p14:creationId xmlns:p14="http://schemas.microsoft.com/office/powerpoint/2010/main" val="15611149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tatement Option 1">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1184649" y="1"/>
            <a:ext cx="10067551" cy="6858000"/>
          </a:xfrm>
          <a:prstGeom prst="rect">
            <a:avLst/>
          </a:prstGeom>
        </p:spPr>
      </p:pic>
      <p:sp>
        <p:nvSpPr>
          <p:cNvPr id="2" name="Title 1"/>
          <p:cNvSpPr>
            <a:spLocks noGrp="1"/>
          </p:cNvSpPr>
          <p:nvPr>
            <p:ph type="ctrTitle"/>
          </p:nvPr>
        </p:nvSpPr>
        <p:spPr>
          <a:xfrm>
            <a:off x="2030100" y="2759846"/>
            <a:ext cx="8395200" cy="1338309"/>
          </a:xfrm>
        </p:spPr>
        <p:txBody>
          <a:bodyPr anchor="ctr" anchorCtr="0"/>
          <a:lstStyle>
            <a:lvl1pPr algn="ctr">
              <a:lnSpc>
                <a:spcPts val="4000"/>
              </a:lnSpc>
              <a:defRPr sz="3400" i="0">
                <a:solidFill>
                  <a:schemeClr val="tx2"/>
                </a:solidFill>
                <a:latin typeface="+mj-lt"/>
              </a:defRPr>
            </a:lvl1pPr>
          </a:lstStyle>
          <a:p>
            <a:r>
              <a:rPr lang="en-US"/>
              <a:t>Click to edit Master title style</a:t>
            </a:r>
            <a:endParaRPr lang="en-GB"/>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7201" y="6375599"/>
            <a:ext cx="1237999" cy="280800"/>
          </a:xfrm>
          <a:prstGeom prst="rect">
            <a:avLst/>
          </a:prstGeom>
        </p:spPr>
      </p:pic>
    </p:spTree>
    <p:extLst>
      <p:ext uri="{BB962C8B-B14F-4D97-AF65-F5344CB8AC3E}">
        <p14:creationId xmlns:p14="http://schemas.microsoft.com/office/powerpoint/2010/main" val="38186623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tatement Option 4">
    <p:bg>
      <p:bgPr>
        <a:solidFill>
          <a:srgbClr val="D2DB0E"/>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1184649" y="1"/>
            <a:ext cx="10067551" cy="6858000"/>
          </a:xfrm>
          <a:prstGeom prst="rect">
            <a:avLst/>
          </a:prstGeom>
        </p:spPr>
      </p:pic>
      <p:sp>
        <p:nvSpPr>
          <p:cNvPr id="2" name="Title 1"/>
          <p:cNvSpPr>
            <a:spLocks noGrp="1"/>
          </p:cNvSpPr>
          <p:nvPr>
            <p:ph type="ctrTitle"/>
          </p:nvPr>
        </p:nvSpPr>
        <p:spPr>
          <a:xfrm>
            <a:off x="1992000" y="2389032"/>
            <a:ext cx="8395200" cy="1644743"/>
          </a:xfrm>
        </p:spPr>
        <p:txBody>
          <a:bodyPr anchor="b" anchorCtr="0"/>
          <a:lstStyle>
            <a:lvl1pPr algn="ctr">
              <a:lnSpc>
                <a:spcPts val="3600"/>
              </a:lnSpc>
              <a:defRPr sz="3400" i="1">
                <a:solidFill>
                  <a:schemeClr val="tx1"/>
                </a:solidFill>
                <a:latin typeface="+mj-lt"/>
              </a:defRPr>
            </a:lvl1pPr>
          </a:lstStyle>
          <a:p>
            <a:r>
              <a:rPr lang="en-US"/>
              <a:t>Click to edit Master title style</a:t>
            </a:r>
            <a:endParaRPr lang="en-GB"/>
          </a:p>
        </p:txBody>
      </p:sp>
      <p:sp>
        <p:nvSpPr>
          <p:cNvPr id="4" name="Text Placeholder 3"/>
          <p:cNvSpPr>
            <a:spLocks noGrp="1"/>
          </p:cNvSpPr>
          <p:nvPr>
            <p:ph type="body" sz="quarter" idx="10"/>
          </p:nvPr>
        </p:nvSpPr>
        <p:spPr>
          <a:xfrm>
            <a:off x="2154767" y="4179106"/>
            <a:ext cx="8020051" cy="366713"/>
          </a:xfrm>
        </p:spPr>
        <p:txBody>
          <a:bodyPr/>
          <a:lstStyle>
            <a:lvl1pPr algn="ctr">
              <a:lnSpc>
                <a:spcPts val="1800"/>
              </a:lnSpc>
              <a:spcAft>
                <a:spcPts val="0"/>
              </a:spcAft>
              <a:defRPr sz="1600" b="0" i="0">
                <a:solidFill>
                  <a:schemeClr val="tx2"/>
                </a:solidFill>
                <a:latin typeface="+mn-lt"/>
              </a:defRPr>
            </a:lvl1pPr>
          </a:lstStyle>
          <a:p>
            <a:pPr lvl="0"/>
            <a:r>
              <a:rPr lang="en-US"/>
              <a:t>Click to edit Master text styles</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7213" y="6376790"/>
            <a:ext cx="1224000" cy="279915"/>
          </a:xfrm>
          <a:prstGeom prst="rect">
            <a:avLst/>
          </a:prstGeom>
        </p:spPr>
      </p:pic>
    </p:spTree>
    <p:extLst>
      <p:ext uri="{BB962C8B-B14F-4D97-AF65-F5344CB8AC3E}">
        <p14:creationId xmlns:p14="http://schemas.microsoft.com/office/powerpoint/2010/main" val="28939304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roduct Page">
    <p:spTree>
      <p:nvGrpSpPr>
        <p:cNvPr id="1" name=""/>
        <p:cNvGrpSpPr/>
        <p:nvPr/>
      </p:nvGrpSpPr>
      <p:grpSpPr>
        <a:xfrm>
          <a:off x="0" y="0"/>
          <a:ext cx="0" cy="0"/>
          <a:chOff x="0" y="0"/>
          <a:chExt cx="0" cy="0"/>
        </a:xfrm>
      </p:grpSpPr>
      <p:sp>
        <p:nvSpPr>
          <p:cNvPr id="4" name="Title 3"/>
          <p:cNvSpPr>
            <a:spLocks noGrp="1"/>
          </p:cNvSpPr>
          <p:nvPr>
            <p:ph type="title"/>
          </p:nvPr>
        </p:nvSpPr>
        <p:spPr>
          <a:xfrm>
            <a:off x="720000" y="417601"/>
            <a:ext cx="7941400" cy="525375"/>
          </a:xfrm>
        </p:spPr>
        <p:txBody>
          <a:bodyPr/>
          <a:lstStyle/>
          <a:p>
            <a:r>
              <a:rPr lang="en-US"/>
              <a:t>Click to edit Master title style</a:t>
            </a:r>
          </a:p>
        </p:txBody>
      </p:sp>
      <p:sp>
        <p:nvSpPr>
          <p:cNvPr id="3" name="Rectangle 2"/>
          <p:cNvSpPr/>
          <p:nvPr userDrawn="1"/>
        </p:nvSpPr>
        <p:spPr>
          <a:xfrm>
            <a:off x="723900" y="1752601"/>
            <a:ext cx="6477000" cy="446722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30">
              <a:solidFill>
                <a:srgbClr val="FFFFFF"/>
              </a:solidFill>
            </a:endParaRPr>
          </a:p>
        </p:txBody>
      </p:sp>
      <p:sp>
        <p:nvSpPr>
          <p:cNvPr id="8" name="Text Placeholder 7"/>
          <p:cNvSpPr>
            <a:spLocks noGrp="1"/>
          </p:cNvSpPr>
          <p:nvPr>
            <p:ph type="body" sz="quarter" idx="10"/>
          </p:nvPr>
        </p:nvSpPr>
        <p:spPr>
          <a:xfrm>
            <a:off x="1054101" y="1943100"/>
            <a:ext cx="5676900" cy="3162300"/>
          </a:xfrm>
        </p:spPr>
        <p:txBody>
          <a:bodyPr/>
          <a:lstStyle>
            <a:lvl1pPr>
              <a:lnSpc>
                <a:spcPts val="1500"/>
              </a:lnSpc>
              <a:spcBef>
                <a:spcPts val="0"/>
              </a:spcBef>
              <a:spcAft>
                <a:spcPts val="0"/>
              </a:spcAft>
              <a:defRPr sz="1300" spc="0" baseline="0">
                <a:solidFill>
                  <a:schemeClr val="bg1"/>
                </a:solidFill>
              </a:defRPr>
            </a:lvl1pPr>
            <a:lvl2pPr>
              <a:lnSpc>
                <a:spcPts val="1300"/>
              </a:lnSpc>
              <a:spcBef>
                <a:spcPts val="0"/>
              </a:spcBef>
              <a:spcAft>
                <a:spcPts val="567"/>
              </a:spcAft>
              <a:defRPr sz="1000">
                <a:solidFill>
                  <a:schemeClr val="bg1"/>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a:t>Click to edit Master text styles</a:t>
            </a:r>
          </a:p>
        </p:txBody>
      </p:sp>
      <p:sp>
        <p:nvSpPr>
          <p:cNvPr id="9" name="Rectangle 8"/>
          <p:cNvSpPr/>
          <p:nvPr userDrawn="1"/>
        </p:nvSpPr>
        <p:spPr>
          <a:xfrm>
            <a:off x="7366001" y="3324225"/>
            <a:ext cx="4128828" cy="289560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Picture Placeholder 5"/>
          <p:cNvSpPr>
            <a:spLocks noGrp="1"/>
          </p:cNvSpPr>
          <p:nvPr>
            <p:ph type="pic" sz="quarter" idx="12" hasCustomPrompt="1"/>
          </p:nvPr>
        </p:nvSpPr>
        <p:spPr>
          <a:xfrm>
            <a:off x="7366000" y="1752601"/>
            <a:ext cx="4128000" cy="1571624"/>
          </a:xfrm>
          <a:solidFill>
            <a:srgbClr val="BBBBBB"/>
          </a:solidFill>
        </p:spPr>
        <p:txBody>
          <a:bodyPr tIns="972000"/>
          <a:lstStyle>
            <a:lvl1pPr algn="ctr">
              <a:defRPr sz="1000" b="0"/>
            </a:lvl1pPr>
          </a:lstStyle>
          <a:p>
            <a:r>
              <a:rPr lang="en-GB"/>
              <a:t>insert photographic image</a:t>
            </a:r>
            <a:endParaRPr lang="en-US"/>
          </a:p>
        </p:txBody>
      </p:sp>
      <p:sp>
        <p:nvSpPr>
          <p:cNvPr id="11" name="Text Placeholder 7"/>
          <p:cNvSpPr>
            <a:spLocks noGrp="1"/>
          </p:cNvSpPr>
          <p:nvPr>
            <p:ph type="body" sz="quarter" idx="13"/>
          </p:nvPr>
        </p:nvSpPr>
        <p:spPr>
          <a:xfrm>
            <a:off x="7551720" y="3457575"/>
            <a:ext cx="3675080" cy="2390775"/>
          </a:xfrm>
        </p:spPr>
        <p:txBody>
          <a:bodyPr/>
          <a:lstStyle>
            <a:lvl1pPr>
              <a:lnSpc>
                <a:spcPts val="1100"/>
              </a:lnSpc>
              <a:spcBef>
                <a:spcPts val="600"/>
              </a:spcBef>
              <a:spcAft>
                <a:spcPts val="0"/>
              </a:spcAft>
              <a:defRPr sz="900" b="1" cap="none" spc="0" baseline="0">
                <a:solidFill>
                  <a:schemeClr val="tx2"/>
                </a:solidFill>
              </a:defRPr>
            </a:lvl1pPr>
            <a:lvl2pPr marL="114300" indent="-114300">
              <a:lnSpc>
                <a:spcPts val="1100"/>
              </a:lnSpc>
              <a:spcBef>
                <a:spcPts val="600"/>
              </a:spcBef>
              <a:spcAft>
                <a:spcPts val="0"/>
              </a:spcAft>
              <a:buClr>
                <a:schemeClr val="tx2"/>
              </a:buClr>
              <a:buFont typeface="Arial" panose="020B0604020202020204" pitchFamily="34" charset="0"/>
              <a:buChar char="•"/>
              <a:defRPr sz="900" spc="-20" baseline="0">
                <a:solidFill>
                  <a:schemeClr val="tx2"/>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a:t>Click to edit Master text styles</a:t>
            </a:r>
          </a:p>
          <a:p>
            <a:pPr lvl="1"/>
            <a:r>
              <a:rPr lang="en-GB"/>
              <a:t>Level 2</a:t>
            </a:r>
            <a:endParaRPr lang="en-US"/>
          </a:p>
        </p:txBody>
      </p:sp>
      <p:sp>
        <p:nvSpPr>
          <p:cNvPr id="22" name="Text Placeholder 21"/>
          <p:cNvSpPr>
            <a:spLocks noGrp="1"/>
          </p:cNvSpPr>
          <p:nvPr>
            <p:ph type="body" sz="quarter" idx="17"/>
          </p:nvPr>
        </p:nvSpPr>
        <p:spPr>
          <a:xfrm>
            <a:off x="723900" y="1076325"/>
            <a:ext cx="5842000" cy="400050"/>
          </a:xfrm>
        </p:spPr>
        <p:txBody>
          <a:bodyPr/>
          <a:lstStyle>
            <a:lvl1pPr>
              <a:lnSpc>
                <a:spcPts val="1500"/>
              </a:lnSpc>
              <a:spcAft>
                <a:spcPts val="0"/>
              </a:spcAft>
              <a:defRPr sz="1500" b="1">
                <a:solidFill>
                  <a:schemeClr val="accent1"/>
                </a:solidFill>
              </a:defRPr>
            </a:lvl1pPr>
          </a:lstStyle>
          <a:p>
            <a:pPr lvl="0"/>
            <a:r>
              <a:rPr lang="en-US"/>
              <a:t>Click to edit Master text styles</a:t>
            </a:r>
          </a:p>
        </p:txBody>
      </p:sp>
      <p:sp>
        <p:nvSpPr>
          <p:cNvPr id="12" name="Picture Placeholder 5"/>
          <p:cNvSpPr>
            <a:spLocks noGrp="1"/>
          </p:cNvSpPr>
          <p:nvPr>
            <p:ph type="pic" sz="quarter" idx="14" hasCustomPrompt="1"/>
          </p:nvPr>
        </p:nvSpPr>
        <p:spPr>
          <a:xfrm>
            <a:off x="8991601" y="561976"/>
            <a:ext cx="2476499" cy="466725"/>
          </a:xfrm>
          <a:solidFill>
            <a:schemeClr val="bg2">
              <a:lumMod val="20000"/>
              <a:lumOff val="80000"/>
            </a:schemeClr>
          </a:solidFill>
        </p:spPr>
        <p:txBody>
          <a:bodyPr/>
          <a:lstStyle>
            <a:lvl1pPr algn="ctr">
              <a:defRPr sz="800"/>
            </a:lvl1pPr>
          </a:lstStyle>
          <a:p>
            <a:r>
              <a:rPr lang="en-GB"/>
              <a:t>Space for logo</a:t>
            </a:r>
            <a:endParaRPr lang="en-US"/>
          </a:p>
        </p:txBody>
      </p:sp>
      <p:sp>
        <p:nvSpPr>
          <p:cNvPr id="14" name="Shape 136"/>
          <p:cNvSpPr txBox="1">
            <a:spLocks/>
          </p:cNvSpPr>
          <p:nvPr userDrawn="1"/>
        </p:nvSpPr>
        <p:spPr>
          <a:xfrm>
            <a:off x="11330354" y="6489578"/>
            <a:ext cx="577517" cy="125534"/>
          </a:xfrm>
          <a:prstGeom prst="rect">
            <a:avLst/>
          </a:prstGeom>
        </p:spPr>
        <p:txBody>
          <a:bodyPr vert="horz" lIns="0" tIns="0" rIns="0" bIns="0" rtlCol="0" anchor="ctr" anchorCtr="0"/>
          <a:lstStyle>
            <a:defPPr>
              <a:defRPr lang="en-US"/>
            </a:defPPr>
            <a:lvl1pPr marL="0" algn="l" defTabSz="914400" rtl="0" eaLnBrk="1" latinLnBrk="0" hangingPunct="1">
              <a:defRPr sz="738" b="1" kern="1200">
                <a:solidFill>
                  <a:srgbClr val="013865"/>
                </a:solidFill>
                <a:latin typeface="+mj-lt"/>
                <a:ea typeface="Lato Light" panose="020F0502020204030203" pitchFamily="34" charset="0"/>
                <a:cs typeface="Lato Light"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09F890B-87C4-4C35-9063-D73218BD2274}" type="slidenum">
              <a:rPr lang="en-GB" altLang="en-US" smtClean="0"/>
              <a:pPr>
                <a:defRPr/>
              </a:pPr>
              <a:t>‹#›</a:t>
            </a:fld>
            <a:r>
              <a:rPr lang="en-GB" altLang="en-US"/>
              <a:t> </a:t>
            </a:r>
          </a:p>
        </p:txBody>
      </p:sp>
    </p:spTree>
    <p:extLst>
      <p:ext uri="{BB962C8B-B14F-4D97-AF65-F5344CB8AC3E}">
        <p14:creationId xmlns:p14="http://schemas.microsoft.com/office/powerpoint/2010/main" val="25080464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se study Option1">
    <p:spTree>
      <p:nvGrpSpPr>
        <p:cNvPr id="1" name=""/>
        <p:cNvGrpSpPr/>
        <p:nvPr/>
      </p:nvGrpSpPr>
      <p:grpSpPr>
        <a:xfrm>
          <a:off x="0" y="0"/>
          <a:ext cx="0" cy="0"/>
          <a:chOff x="0" y="0"/>
          <a:chExt cx="0" cy="0"/>
        </a:xfrm>
      </p:grpSpPr>
      <p:sp>
        <p:nvSpPr>
          <p:cNvPr id="3" name="Rectangle 2"/>
          <p:cNvSpPr/>
          <p:nvPr userDrawn="1"/>
        </p:nvSpPr>
        <p:spPr>
          <a:xfrm>
            <a:off x="4381501" y="1409700"/>
            <a:ext cx="7099300" cy="4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userDrawn="1"/>
        </p:nvSpPr>
        <p:spPr>
          <a:xfrm>
            <a:off x="4381501" y="1872629"/>
            <a:ext cx="7099300" cy="409954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p:cNvSpPr>
            <a:spLocks noGrp="1"/>
          </p:cNvSpPr>
          <p:nvPr>
            <p:ph type="title"/>
          </p:nvPr>
        </p:nvSpPr>
        <p:spPr>
          <a:xfrm>
            <a:off x="720000" y="417601"/>
            <a:ext cx="8093800" cy="545247"/>
          </a:xfrm>
        </p:spPr>
        <p:txBody>
          <a:bodyPr/>
          <a:lstStyle/>
          <a:p>
            <a:r>
              <a:rPr lang="en-US"/>
              <a:t>Click to edit Master title style</a:t>
            </a:r>
          </a:p>
        </p:txBody>
      </p:sp>
      <p:sp>
        <p:nvSpPr>
          <p:cNvPr id="7" name="Text Placeholder 6"/>
          <p:cNvSpPr>
            <a:spLocks noGrp="1"/>
          </p:cNvSpPr>
          <p:nvPr>
            <p:ph type="body" sz="quarter" idx="10"/>
          </p:nvPr>
        </p:nvSpPr>
        <p:spPr>
          <a:xfrm>
            <a:off x="4632512" y="1437716"/>
            <a:ext cx="6645088" cy="428625"/>
          </a:xfrm>
        </p:spPr>
        <p:txBody>
          <a:bodyPr anchor="ctr" anchorCtr="0"/>
          <a:lstStyle>
            <a:lvl1pPr>
              <a:lnSpc>
                <a:spcPts val="2100"/>
              </a:lnSpc>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sp>
        <p:nvSpPr>
          <p:cNvPr id="9" name="Text Placeholder 8"/>
          <p:cNvSpPr>
            <a:spLocks noGrp="1"/>
          </p:cNvSpPr>
          <p:nvPr>
            <p:ph type="body" sz="quarter" idx="11"/>
          </p:nvPr>
        </p:nvSpPr>
        <p:spPr>
          <a:xfrm>
            <a:off x="4660151" y="2019300"/>
            <a:ext cx="6490449" cy="3657600"/>
          </a:xfrm>
        </p:spPr>
        <p:txBody>
          <a:bodyPr numCol="2" spcCol="180000"/>
          <a:lstStyle>
            <a:lvl1pPr>
              <a:lnSpc>
                <a:spcPts val="1300"/>
              </a:lnSpc>
              <a:spcBef>
                <a:spcPts val="0"/>
              </a:spcBef>
              <a:spcAft>
                <a:spcPts val="567"/>
              </a:spcAft>
              <a:defRPr sz="1000" b="1">
                <a:solidFill>
                  <a:schemeClr val="tx2"/>
                </a:solidFill>
              </a:defRPr>
            </a:lvl1pPr>
            <a:lvl2pPr marL="0" indent="0">
              <a:lnSpc>
                <a:spcPts val="1300"/>
              </a:lnSpc>
              <a:spcBef>
                <a:spcPts val="0"/>
              </a:spcBef>
              <a:spcAft>
                <a:spcPts val="567"/>
              </a:spcAft>
              <a:buNone/>
              <a:defRPr sz="1000" spc="0" baseline="0">
                <a:solidFill>
                  <a:srgbClr val="000000"/>
                </a:solidFill>
              </a:defRPr>
            </a:lvl2pPr>
            <a:lvl3pPr marL="85725" indent="-85725">
              <a:lnSpc>
                <a:spcPts val="1300"/>
              </a:lnSpc>
              <a:spcBef>
                <a:spcPts val="0"/>
              </a:spcBef>
              <a:spcAft>
                <a:spcPts val="567"/>
              </a:spcAft>
              <a:buClr>
                <a:schemeClr val="bg2"/>
              </a:buClr>
              <a:buFont typeface="Arial" panose="020B0604020202020204" pitchFamily="34" charset="0"/>
              <a:buChar char="-"/>
              <a:defRPr sz="10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GB"/>
              <a:t>Third level</a:t>
            </a:r>
            <a:endParaRPr lang="en-US"/>
          </a:p>
        </p:txBody>
      </p:sp>
      <p:sp>
        <p:nvSpPr>
          <p:cNvPr id="10" name="Picture Placeholder 5"/>
          <p:cNvSpPr>
            <a:spLocks noGrp="1"/>
          </p:cNvSpPr>
          <p:nvPr>
            <p:ph type="pic" sz="quarter" idx="12" hasCustomPrompt="1"/>
          </p:nvPr>
        </p:nvSpPr>
        <p:spPr>
          <a:xfrm>
            <a:off x="723901" y="1409700"/>
            <a:ext cx="3416300" cy="2190750"/>
          </a:xfrm>
          <a:solidFill>
            <a:srgbClr val="BBBBBB"/>
          </a:solidFill>
        </p:spPr>
        <p:txBody>
          <a:bodyPr tIns="1440000"/>
          <a:lstStyle>
            <a:lvl1pPr algn="ctr">
              <a:defRPr sz="1000" b="0"/>
            </a:lvl1pPr>
          </a:lstStyle>
          <a:p>
            <a:r>
              <a:rPr lang="en-GB"/>
              <a:t>insert photographic image</a:t>
            </a:r>
            <a:endParaRPr lang="en-US"/>
          </a:p>
        </p:txBody>
      </p:sp>
      <p:sp>
        <p:nvSpPr>
          <p:cNvPr id="11" name="Picture Placeholder 5"/>
          <p:cNvSpPr>
            <a:spLocks noGrp="1"/>
          </p:cNvSpPr>
          <p:nvPr>
            <p:ph type="pic" sz="quarter" idx="13" hasCustomPrompt="1"/>
          </p:nvPr>
        </p:nvSpPr>
        <p:spPr>
          <a:xfrm>
            <a:off x="723901" y="3762375"/>
            <a:ext cx="3416300" cy="2190750"/>
          </a:xfrm>
          <a:solidFill>
            <a:srgbClr val="BBBBBB"/>
          </a:solidFill>
        </p:spPr>
        <p:txBody>
          <a:bodyPr tIns="1440000"/>
          <a:lstStyle>
            <a:lvl1pPr algn="ctr">
              <a:defRPr sz="1000" b="0"/>
            </a:lvl1pPr>
          </a:lstStyle>
          <a:p>
            <a:r>
              <a:rPr lang="en-GB"/>
              <a:t>insert photographic image</a:t>
            </a:r>
            <a:endParaRPr lang="en-US"/>
          </a:p>
        </p:txBody>
      </p:sp>
      <p:sp>
        <p:nvSpPr>
          <p:cNvPr id="6" name="Picture Placeholder 5"/>
          <p:cNvSpPr>
            <a:spLocks noGrp="1"/>
          </p:cNvSpPr>
          <p:nvPr>
            <p:ph type="pic" sz="quarter" idx="14" hasCustomPrompt="1"/>
          </p:nvPr>
        </p:nvSpPr>
        <p:spPr>
          <a:xfrm>
            <a:off x="8991601" y="561976"/>
            <a:ext cx="2476499" cy="466725"/>
          </a:xfrm>
          <a:solidFill>
            <a:schemeClr val="bg2">
              <a:lumMod val="20000"/>
              <a:lumOff val="80000"/>
            </a:schemeClr>
          </a:solidFill>
        </p:spPr>
        <p:txBody>
          <a:bodyPr/>
          <a:lstStyle>
            <a:lvl1pPr algn="ctr">
              <a:defRPr sz="800"/>
            </a:lvl1pPr>
          </a:lstStyle>
          <a:p>
            <a:r>
              <a:rPr lang="en-GB"/>
              <a:t>Space for logo</a:t>
            </a:r>
            <a:endParaRPr lang="en-US"/>
          </a:p>
        </p:txBody>
      </p:sp>
      <p:sp>
        <p:nvSpPr>
          <p:cNvPr id="12" name="Slide Number Placeholder 4"/>
          <p:cNvSpPr>
            <a:spLocks noGrp="1"/>
          </p:cNvSpPr>
          <p:nvPr>
            <p:ph type="sldNum" sz="quarter" idx="4"/>
          </p:nvPr>
        </p:nvSpPr>
        <p:spPr>
          <a:xfrm>
            <a:off x="11330354" y="6489578"/>
            <a:ext cx="577517" cy="125534"/>
          </a:xfrm>
        </p:spPr>
        <p:txBody>
          <a:bodyPr/>
          <a:lstStyle/>
          <a:p>
            <a:fld id="{DDBE135E-2566-4748-853C-8A3B78F0FB00}" type="slidenum">
              <a:rPr lang="en-GB" smtClean="0">
                <a:solidFill>
                  <a:srgbClr val="003057"/>
                </a:solidFill>
              </a:rPr>
              <a:pPr/>
              <a:t>‹#›</a:t>
            </a:fld>
            <a:endParaRPr lang="en-GB">
              <a:solidFill>
                <a:srgbClr val="003057"/>
              </a:solidFill>
            </a:endParaRPr>
          </a:p>
        </p:txBody>
      </p:sp>
    </p:spTree>
    <p:extLst>
      <p:ext uri="{BB962C8B-B14F-4D97-AF65-F5344CB8AC3E}">
        <p14:creationId xmlns:p14="http://schemas.microsoft.com/office/powerpoint/2010/main" val="31142218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se study Option2">
    <p:spTree>
      <p:nvGrpSpPr>
        <p:cNvPr id="1" name=""/>
        <p:cNvGrpSpPr/>
        <p:nvPr/>
      </p:nvGrpSpPr>
      <p:grpSpPr>
        <a:xfrm>
          <a:off x="0" y="0"/>
          <a:ext cx="0" cy="0"/>
          <a:chOff x="0" y="0"/>
          <a:chExt cx="0" cy="0"/>
        </a:xfrm>
      </p:grpSpPr>
      <p:sp>
        <p:nvSpPr>
          <p:cNvPr id="3" name="Rectangle 2"/>
          <p:cNvSpPr/>
          <p:nvPr userDrawn="1"/>
        </p:nvSpPr>
        <p:spPr>
          <a:xfrm>
            <a:off x="4381501" y="1409700"/>
            <a:ext cx="7099300" cy="468000"/>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userDrawn="1"/>
        </p:nvSpPr>
        <p:spPr>
          <a:xfrm>
            <a:off x="4381501" y="1872629"/>
            <a:ext cx="7099300" cy="409954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p:cNvSpPr>
            <a:spLocks noGrp="1"/>
          </p:cNvSpPr>
          <p:nvPr>
            <p:ph type="title"/>
          </p:nvPr>
        </p:nvSpPr>
        <p:spPr>
          <a:xfrm>
            <a:off x="720001" y="417601"/>
            <a:ext cx="8106500" cy="545247"/>
          </a:xfrm>
        </p:spPr>
        <p:txBody>
          <a:bodyPr/>
          <a:lstStyle/>
          <a:p>
            <a:r>
              <a:rPr lang="en-US"/>
              <a:t>Click to edit Master title style</a:t>
            </a:r>
          </a:p>
        </p:txBody>
      </p:sp>
      <p:sp>
        <p:nvSpPr>
          <p:cNvPr id="7" name="Text Placeholder 6"/>
          <p:cNvSpPr>
            <a:spLocks noGrp="1"/>
          </p:cNvSpPr>
          <p:nvPr>
            <p:ph type="body" sz="quarter" idx="10"/>
          </p:nvPr>
        </p:nvSpPr>
        <p:spPr>
          <a:xfrm>
            <a:off x="4632512" y="1447241"/>
            <a:ext cx="6645088" cy="428625"/>
          </a:xfrm>
        </p:spPr>
        <p:txBody>
          <a:bodyPr anchor="ctr" anchorCtr="0"/>
          <a:lstStyle>
            <a:lvl1pPr>
              <a:lnSpc>
                <a:spcPts val="2100"/>
              </a:lnSpc>
              <a:defRPr sz="2000" b="1">
                <a:solidFill>
                  <a:schemeClr val="tx2"/>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sp>
        <p:nvSpPr>
          <p:cNvPr id="9" name="Text Placeholder 8"/>
          <p:cNvSpPr>
            <a:spLocks noGrp="1"/>
          </p:cNvSpPr>
          <p:nvPr>
            <p:ph type="body" sz="quarter" idx="11"/>
          </p:nvPr>
        </p:nvSpPr>
        <p:spPr>
          <a:xfrm>
            <a:off x="4660151" y="2019300"/>
            <a:ext cx="6490449" cy="3657600"/>
          </a:xfrm>
        </p:spPr>
        <p:txBody>
          <a:bodyPr numCol="2" spcCol="180000"/>
          <a:lstStyle>
            <a:lvl1pPr>
              <a:lnSpc>
                <a:spcPts val="1300"/>
              </a:lnSpc>
              <a:spcBef>
                <a:spcPts val="0"/>
              </a:spcBef>
              <a:spcAft>
                <a:spcPts val="567"/>
              </a:spcAft>
              <a:defRPr sz="1000" b="1">
                <a:solidFill>
                  <a:schemeClr val="tx2"/>
                </a:solidFill>
              </a:defRPr>
            </a:lvl1pPr>
            <a:lvl2pPr marL="0" indent="0">
              <a:lnSpc>
                <a:spcPts val="1300"/>
              </a:lnSpc>
              <a:spcBef>
                <a:spcPts val="0"/>
              </a:spcBef>
              <a:spcAft>
                <a:spcPts val="567"/>
              </a:spcAft>
              <a:buNone/>
              <a:defRPr sz="1000" spc="0" baseline="0">
                <a:solidFill>
                  <a:srgbClr val="000000"/>
                </a:solidFill>
              </a:defRPr>
            </a:lvl2pPr>
            <a:lvl3pPr marL="85725" indent="-85725">
              <a:lnSpc>
                <a:spcPts val="1300"/>
              </a:lnSpc>
              <a:spcBef>
                <a:spcPts val="0"/>
              </a:spcBef>
              <a:spcAft>
                <a:spcPts val="567"/>
              </a:spcAft>
              <a:buClr>
                <a:schemeClr val="bg2"/>
              </a:buClr>
              <a:buFont typeface="Arial" panose="020B0604020202020204" pitchFamily="34" charset="0"/>
              <a:buChar char="-"/>
              <a:defRPr sz="10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GB"/>
              <a:t>Third level</a:t>
            </a:r>
            <a:endParaRPr lang="en-US"/>
          </a:p>
        </p:txBody>
      </p:sp>
      <p:sp>
        <p:nvSpPr>
          <p:cNvPr id="10" name="Picture Placeholder 5"/>
          <p:cNvSpPr>
            <a:spLocks noGrp="1"/>
          </p:cNvSpPr>
          <p:nvPr>
            <p:ph type="pic" sz="quarter" idx="12" hasCustomPrompt="1"/>
          </p:nvPr>
        </p:nvSpPr>
        <p:spPr>
          <a:xfrm>
            <a:off x="723901" y="1409700"/>
            <a:ext cx="3416300" cy="2190750"/>
          </a:xfrm>
          <a:solidFill>
            <a:srgbClr val="BBBBBB"/>
          </a:solidFill>
        </p:spPr>
        <p:txBody>
          <a:bodyPr tIns="1440000"/>
          <a:lstStyle>
            <a:lvl1pPr algn="ctr">
              <a:defRPr sz="1000" b="0"/>
            </a:lvl1pPr>
          </a:lstStyle>
          <a:p>
            <a:r>
              <a:rPr lang="en-GB"/>
              <a:t>insert photographic image</a:t>
            </a:r>
            <a:endParaRPr lang="en-US"/>
          </a:p>
        </p:txBody>
      </p:sp>
      <p:sp>
        <p:nvSpPr>
          <p:cNvPr id="11" name="Picture Placeholder 5"/>
          <p:cNvSpPr>
            <a:spLocks noGrp="1"/>
          </p:cNvSpPr>
          <p:nvPr>
            <p:ph type="pic" sz="quarter" idx="13" hasCustomPrompt="1"/>
          </p:nvPr>
        </p:nvSpPr>
        <p:spPr>
          <a:xfrm>
            <a:off x="723901" y="3762375"/>
            <a:ext cx="3416300" cy="2190750"/>
          </a:xfrm>
          <a:solidFill>
            <a:srgbClr val="BBBBBB"/>
          </a:solidFill>
        </p:spPr>
        <p:txBody>
          <a:bodyPr tIns="1440000"/>
          <a:lstStyle>
            <a:lvl1pPr algn="ctr">
              <a:defRPr sz="1000" b="0"/>
            </a:lvl1pPr>
          </a:lstStyle>
          <a:p>
            <a:r>
              <a:rPr lang="en-GB"/>
              <a:t>insert photographic image</a:t>
            </a:r>
            <a:endParaRPr lang="en-US"/>
          </a:p>
        </p:txBody>
      </p:sp>
      <p:sp>
        <p:nvSpPr>
          <p:cNvPr id="12" name="Picture Placeholder 5"/>
          <p:cNvSpPr>
            <a:spLocks noGrp="1"/>
          </p:cNvSpPr>
          <p:nvPr>
            <p:ph type="pic" sz="quarter" idx="14" hasCustomPrompt="1"/>
          </p:nvPr>
        </p:nvSpPr>
        <p:spPr>
          <a:xfrm>
            <a:off x="8991601" y="561976"/>
            <a:ext cx="2476499" cy="466725"/>
          </a:xfrm>
          <a:solidFill>
            <a:schemeClr val="bg2">
              <a:lumMod val="20000"/>
              <a:lumOff val="80000"/>
            </a:schemeClr>
          </a:solidFill>
        </p:spPr>
        <p:txBody>
          <a:bodyPr/>
          <a:lstStyle>
            <a:lvl1pPr algn="ctr">
              <a:defRPr sz="800"/>
            </a:lvl1pPr>
          </a:lstStyle>
          <a:p>
            <a:r>
              <a:rPr lang="en-GB"/>
              <a:t>Space for logo</a:t>
            </a:r>
            <a:endParaRPr lang="en-US"/>
          </a:p>
        </p:txBody>
      </p:sp>
      <p:sp>
        <p:nvSpPr>
          <p:cNvPr id="13" name="Slide Number Placeholder 4"/>
          <p:cNvSpPr>
            <a:spLocks noGrp="1"/>
          </p:cNvSpPr>
          <p:nvPr>
            <p:ph type="sldNum" sz="quarter" idx="4"/>
          </p:nvPr>
        </p:nvSpPr>
        <p:spPr>
          <a:xfrm>
            <a:off x="11330354" y="6489578"/>
            <a:ext cx="577517" cy="125534"/>
          </a:xfrm>
        </p:spPr>
        <p:txBody>
          <a:bodyPr/>
          <a:lstStyle/>
          <a:p>
            <a:fld id="{DDBE135E-2566-4748-853C-8A3B78F0FB00}" type="slidenum">
              <a:rPr lang="en-GB" smtClean="0">
                <a:solidFill>
                  <a:srgbClr val="003057"/>
                </a:solidFill>
              </a:rPr>
              <a:pPr/>
              <a:t>‹#›</a:t>
            </a:fld>
            <a:endParaRPr lang="en-GB">
              <a:solidFill>
                <a:srgbClr val="003057"/>
              </a:solidFill>
            </a:endParaRPr>
          </a:p>
        </p:txBody>
      </p:sp>
    </p:spTree>
    <p:extLst>
      <p:ext uri="{BB962C8B-B14F-4D97-AF65-F5344CB8AC3E}">
        <p14:creationId xmlns:p14="http://schemas.microsoft.com/office/powerpoint/2010/main" val="5653390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ample Boxed Text x3">
    <p:spTree>
      <p:nvGrpSpPr>
        <p:cNvPr id="1" name=""/>
        <p:cNvGrpSpPr/>
        <p:nvPr/>
      </p:nvGrpSpPr>
      <p:grpSpPr>
        <a:xfrm>
          <a:off x="0" y="0"/>
          <a:ext cx="0" cy="0"/>
          <a:chOff x="0" y="0"/>
          <a:chExt cx="0" cy="0"/>
        </a:xfrm>
      </p:grpSpPr>
      <p:sp>
        <p:nvSpPr>
          <p:cNvPr id="3" name="Rectangle 2"/>
          <p:cNvSpPr/>
          <p:nvPr userDrawn="1"/>
        </p:nvSpPr>
        <p:spPr>
          <a:xfrm>
            <a:off x="736601" y="1751529"/>
            <a:ext cx="4819193" cy="761054"/>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userDrawn="1"/>
        </p:nvSpPr>
        <p:spPr>
          <a:xfrm>
            <a:off x="736601" y="2512584"/>
            <a:ext cx="4835793" cy="2908967"/>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p:cNvSpPr>
            <a:spLocks noGrp="1"/>
          </p:cNvSpPr>
          <p:nvPr>
            <p:ph type="title"/>
          </p:nvPr>
        </p:nvSpPr>
        <p:spPr>
          <a:xfrm>
            <a:off x="720000" y="417601"/>
            <a:ext cx="8479368" cy="944475"/>
          </a:xfrm>
        </p:spPr>
        <p:txBody>
          <a:bodyPr/>
          <a:lstStyle/>
          <a:p>
            <a:r>
              <a:rPr lang="en-US"/>
              <a:t>Click to edit Master title style</a:t>
            </a:r>
          </a:p>
        </p:txBody>
      </p:sp>
      <p:sp>
        <p:nvSpPr>
          <p:cNvPr id="7" name="Text Placeholder 6"/>
          <p:cNvSpPr>
            <a:spLocks noGrp="1"/>
          </p:cNvSpPr>
          <p:nvPr>
            <p:ph type="body" sz="quarter" idx="10"/>
          </p:nvPr>
        </p:nvSpPr>
        <p:spPr>
          <a:xfrm>
            <a:off x="1685457" y="1925670"/>
            <a:ext cx="2921479" cy="428625"/>
          </a:xfrm>
        </p:spPr>
        <p:txBody>
          <a:bodyPr anchor="ctr" anchorCtr="0"/>
          <a:lstStyle>
            <a:lvl1pPr algn="ctr">
              <a:lnSpc>
                <a:spcPts val="2100"/>
              </a:lnSpc>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endParaRPr lang="en-US"/>
          </a:p>
        </p:txBody>
      </p:sp>
      <p:sp>
        <p:nvSpPr>
          <p:cNvPr id="9" name="Text Placeholder 8"/>
          <p:cNvSpPr>
            <a:spLocks noGrp="1"/>
          </p:cNvSpPr>
          <p:nvPr>
            <p:ph type="body" sz="quarter" idx="11"/>
          </p:nvPr>
        </p:nvSpPr>
        <p:spPr>
          <a:xfrm>
            <a:off x="1140654" y="2670872"/>
            <a:ext cx="2994625" cy="1552036"/>
          </a:xfrm>
        </p:spPr>
        <p:txBody>
          <a:bodyPr numCol="1" spcCol="0"/>
          <a:lstStyle>
            <a:lvl1pPr>
              <a:lnSpc>
                <a:spcPts val="1400"/>
              </a:lnSpc>
              <a:spcBef>
                <a:spcPts val="0"/>
              </a:spcBef>
              <a:spcAft>
                <a:spcPts val="0"/>
              </a:spcAft>
              <a:defRPr sz="12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GB"/>
              <a:t>Third level</a:t>
            </a:r>
            <a:endParaRPr lang="en-US"/>
          </a:p>
        </p:txBody>
      </p:sp>
      <p:sp>
        <p:nvSpPr>
          <p:cNvPr id="17" name="Rectangle 16"/>
          <p:cNvSpPr/>
          <p:nvPr userDrawn="1"/>
        </p:nvSpPr>
        <p:spPr>
          <a:xfrm>
            <a:off x="6104759" y="1751811"/>
            <a:ext cx="4819195" cy="760773"/>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p:cNvSpPr/>
          <p:nvPr userDrawn="1"/>
        </p:nvSpPr>
        <p:spPr>
          <a:xfrm>
            <a:off x="6104759" y="2528154"/>
            <a:ext cx="4819195" cy="2893397"/>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Text Placeholder 6"/>
          <p:cNvSpPr>
            <a:spLocks noGrp="1"/>
          </p:cNvSpPr>
          <p:nvPr>
            <p:ph type="body" sz="quarter" idx="12"/>
          </p:nvPr>
        </p:nvSpPr>
        <p:spPr>
          <a:xfrm>
            <a:off x="7053617" y="1925670"/>
            <a:ext cx="2921479" cy="428625"/>
          </a:xfrm>
        </p:spPr>
        <p:txBody>
          <a:bodyPr anchor="ctr" anchorCtr="0"/>
          <a:lstStyle>
            <a:lvl1pPr algn="ctr">
              <a:lnSpc>
                <a:spcPts val="2100"/>
              </a:lnSpc>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endParaRPr lang="en-US"/>
          </a:p>
        </p:txBody>
      </p:sp>
      <p:sp>
        <p:nvSpPr>
          <p:cNvPr id="20" name="Text Placeholder 8"/>
          <p:cNvSpPr>
            <a:spLocks noGrp="1"/>
          </p:cNvSpPr>
          <p:nvPr>
            <p:ph type="body" sz="quarter" idx="13"/>
          </p:nvPr>
        </p:nvSpPr>
        <p:spPr>
          <a:xfrm>
            <a:off x="6487744" y="2636026"/>
            <a:ext cx="2994625" cy="1552036"/>
          </a:xfrm>
        </p:spPr>
        <p:txBody>
          <a:bodyPr numCol="1" spcCol="0"/>
          <a:lstStyle>
            <a:lvl1pPr>
              <a:lnSpc>
                <a:spcPts val="1400"/>
              </a:lnSpc>
              <a:spcBef>
                <a:spcPts val="0"/>
              </a:spcBef>
              <a:spcAft>
                <a:spcPts val="0"/>
              </a:spcAft>
              <a:defRPr sz="12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GB"/>
              <a:t>Third level</a:t>
            </a:r>
            <a:endParaRPr lang="en-US"/>
          </a:p>
        </p:txBody>
      </p:sp>
      <p:sp>
        <p:nvSpPr>
          <p:cNvPr id="16" name="Slide Number Placeholder 4"/>
          <p:cNvSpPr>
            <a:spLocks noGrp="1"/>
          </p:cNvSpPr>
          <p:nvPr>
            <p:ph type="sldNum" sz="quarter" idx="4"/>
          </p:nvPr>
        </p:nvSpPr>
        <p:spPr>
          <a:xfrm>
            <a:off x="11330354" y="6489578"/>
            <a:ext cx="577517" cy="125534"/>
          </a:xfrm>
        </p:spPr>
        <p:txBody>
          <a:bodyPr/>
          <a:lstStyle/>
          <a:p>
            <a:fld id="{DDBE135E-2566-4748-853C-8A3B78F0FB00}" type="slidenum">
              <a:rPr lang="en-GB" smtClean="0">
                <a:solidFill>
                  <a:srgbClr val="003057"/>
                </a:solidFill>
              </a:rPr>
              <a:pPr/>
              <a:t>‹#›</a:t>
            </a:fld>
            <a:endParaRPr lang="en-GB">
              <a:solidFill>
                <a:srgbClr val="003057"/>
              </a:solidFill>
            </a:endParaRPr>
          </a:p>
        </p:txBody>
      </p:sp>
    </p:spTree>
    <p:extLst>
      <p:ext uri="{BB962C8B-B14F-4D97-AF65-F5344CB8AC3E}">
        <p14:creationId xmlns:p14="http://schemas.microsoft.com/office/powerpoint/2010/main" val="18852501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ample Boxed Text with Image x3">
    <p:spTree>
      <p:nvGrpSpPr>
        <p:cNvPr id="1" name=""/>
        <p:cNvGrpSpPr/>
        <p:nvPr/>
      </p:nvGrpSpPr>
      <p:grpSpPr>
        <a:xfrm>
          <a:off x="0" y="0"/>
          <a:ext cx="0" cy="0"/>
          <a:chOff x="0" y="0"/>
          <a:chExt cx="0" cy="0"/>
        </a:xfrm>
      </p:grpSpPr>
      <p:sp>
        <p:nvSpPr>
          <p:cNvPr id="26" name="Rectangle 25"/>
          <p:cNvSpPr/>
          <p:nvPr userDrawn="1"/>
        </p:nvSpPr>
        <p:spPr>
          <a:xfrm>
            <a:off x="4376412" y="2377300"/>
            <a:ext cx="34464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Rectangle 29"/>
          <p:cNvSpPr/>
          <p:nvPr userDrawn="1"/>
        </p:nvSpPr>
        <p:spPr>
          <a:xfrm>
            <a:off x="8034012" y="2377300"/>
            <a:ext cx="34464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userDrawn="1"/>
        </p:nvSpPr>
        <p:spPr>
          <a:xfrm>
            <a:off x="718812" y="2377300"/>
            <a:ext cx="34464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p:cNvSpPr>
            <a:spLocks noGrp="1"/>
          </p:cNvSpPr>
          <p:nvPr>
            <p:ph type="title"/>
          </p:nvPr>
        </p:nvSpPr>
        <p:spPr>
          <a:xfrm>
            <a:off x="720000" y="417601"/>
            <a:ext cx="8479368" cy="944475"/>
          </a:xfrm>
        </p:spPr>
        <p:txBody>
          <a:bodyPr/>
          <a:lstStyle/>
          <a:p>
            <a:r>
              <a:rPr lang="en-US"/>
              <a:t>Click to edit Master title style</a:t>
            </a:r>
          </a:p>
        </p:txBody>
      </p:sp>
      <p:sp>
        <p:nvSpPr>
          <p:cNvPr id="9" name="Text Placeholder 8"/>
          <p:cNvSpPr>
            <a:spLocks noGrp="1"/>
          </p:cNvSpPr>
          <p:nvPr>
            <p:ph type="body" sz="quarter" idx="11"/>
          </p:nvPr>
        </p:nvSpPr>
        <p:spPr>
          <a:xfrm>
            <a:off x="901700" y="3503224"/>
            <a:ext cx="31496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p:txBody>
      </p:sp>
      <p:sp>
        <p:nvSpPr>
          <p:cNvPr id="25" name="Text Placeholder 4"/>
          <p:cNvSpPr>
            <a:spLocks noGrp="1"/>
          </p:cNvSpPr>
          <p:nvPr>
            <p:ph type="body" sz="quarter" idx="16"/>
          </p:nvPr>
        </p:nvSpPr>
        <p:spPr>
          <a:xfrm>
            <a:off x="736600" y="1685925"/>
            <a:ext cx="5994400" cy="647700"/>
          </a:xfrm>
        </p:spPr>
        <p:txBody>
          <a:bodyPr/>
          <a:lstStyle>
            <a:lvl1pPr>
              <a:defRPr>
                <a:solidFill>
                  <a:srgbClr val="000000"/>
                </a:solidFill>
              </a:defRPr>
            </a:lvl1pPr>
          </a:lstStyle>
          <a:p>
            <a:pPr lvl="0"/>
            <a:r>
              <a:rPr lang="en-US"/>
              <a:t>Click to edit Master text styles</a:t>
            </a:r>
          </a:p>
        </p:txBody>
      </p:sp>
      <p:sp>
        <p:nvSpPr>
          <p:cNvPr id="16" name="Picture Placeholder 5"/>
          <p:cNvSpPr>
            <a:spLocks noGrp="1"/>
          </p:cNvSpPr>
          <p:nvPr>
            <p:ph type="pic" sz="quarter" idx="17" hasCustomPrompt="1"/>
          </p:nvPr>
        </p:nvSpPr>
        <p:spPr>
          <a:xfrm>
            <a:off x="718812" y="4067175"/>
            <a:ext cx="3446400" cy="1752600"/>
          </a:xfrm>
          <a:solidFill>
            <a:srgbClr val="BBBBBB"/>
          </a:solidFill>
        </p:spPr>
        <p:txBody>
          <a:bodyPr tIns="1152000"/>
          <a:lstStyle>
            <a:lvl1pPr algn="ctr">
              <a:defRPr sz="1000" b="0"/>
            </a:lvl1pPr>
          </a:lstStyle>
          <a:p>
            <a:r>
              <a:rPr lang="en-GB"/>
              <a:t>insert photographic image</a:t>
            </a: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7616" y="2660142"/>
            <a:ext cx="735585" cy="1082727"/>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23915" y="2657743"/>
            <a:ext cx="737171" cy="1085059"/>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91015" y="2645818"/>
            <a:ext cx="737171" cy="1085059"/>
          </a:xfrm>
          <a:prstGeom prst="rect">
            <a:avLst/>
          </a:prstGeom>
        </p:spPr>
      </p:pic>
      <p:sp>
        <p:nvSpPr>
          <p:cNvPr id="27" name="Text Placeholder 8"/>
          <p:cNvSpPr>
            <a:spLocks noGrp="1"/>
          </p:cNvSpPr>
          <p:nvPr>
            <p:ph type="body" sz="quarter" idx="18"/>
          </p:nvPr>
        </p:nvSpPr>
        <p:spPr>
          <a:xfrm>
            <a:off x="4559300" y="3503224"/>
            <a:ext cx="31496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p:txBody>
      </p:sp>
      <p:sp>
        <p:nvSpPr>
          <p:cNvPr id="28" name="Picture Placeholder 5"/>
          <p:cNvSpPr>
            <a:spLocks noGrp="1"/>
          </p:cNvSpPr>
          <p:nvPr>
            <p:ph type="pic" sz="quarter" idx="19" hasCustomPrompt="1"/>
          </p:nvPr>
        </p:nvSpPr>
        <p:spPr>
          <a:xfrm>
            <a:off x="4376412" y="4067175"/>
            <a:ext cx="3446400" cy="1752600"/>
          </a:xfrm>
          <a:solidFill>
            <a:srgbClr val="BBBBBB"/>
          </a:solidFill>
        </p:spPr>
        <p:txBody>
          <a:bodyPr tIns="1152000"/>
          <a:lstStyle>
            <a:lvl1pPr algn="ctr">
              <a:defRPr sz="1000" b="0"/>
            </a:lvl1pPr>
          </a:lstStyle>
          <a:p>
            <a:r>
              <a:rPr lang="en-GB"/>
              <a:t>insert photographic image</a:t>
            </a:r>
            <a:endParaRPr lang="en-US"/>
          </a:p>
        </p:txBody>
      </p:sp>
      <p:sp>
        <p:nvSpPr>
          <p:cNvPr id="31" name="Text Placeholder 8"/>
          <p:cNvSpPr>
            <a:spLocks noGrp="1"/>
          </p:cNvSpPr>
          <p:nvPr>
            <p:ph type="body" sz="quarter" idx="20"/>
          </p:nvPr>
        </p:nvSpPr>
        <p:spPr>
          <a:xfrm>
            <a:off x="8216900" y="3503224"/>
            <a:ext cx="31496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p:txBody>
      </p:sp>
      <p:sp>
        <p:nvSpPr>
          <p:cNvPr id="32" name="Picture Placeholder 5"/>
          <p:cNvSpPr>
            <a:spLocks noGrp="1"/>
          </p:cNvSpPr>
          <p:nvPr>
            <p:ph type="pic" sz="quarter" idx="21" hasCustomPrompt="1"/>
          </p:nvPr>
        </p:nvSpPr>
        <p:spPr>
          <a:xfrm>
            <a:off x="8034012" y="4067175"/>
            <a:ext cx="3446400" cy="1752600"/>
          </a:xfrm>
          <a:solidFill>
            <a:srgbClr val="BBBBBB"/>
          </a:solidFill>
        </p:spPr>
        <p:txBody>
          <a:bodyPr tIns="1152000"/>
          <a:lstStyle>
            <a:lvl1pPr algn="ctr">
              <a:defRPr sz="1000" b="0"/>
            </a:lvl1pPr>
          </a:lstStyle>
          <a:p>
            <a:r>
              <a:rPr lang="en-GB"/>
              <a:t>insert photographic image</a:t>
            </a:r>
            <a:endParaRPr lang="en-US"/>
          </a:p>
        </p:txBody>
      </p:sp>
      <p:sp>
        <p:nvSpPr>
          <p:cNvPr id="18" name="Slide Number Placeholder 4"/>
          <p:cNvSpPr>
            <a:spLocks noGrp="1"/>
          </p:cNvSpPr>
          <p:nvPr>
            <p:ph type="sldNum" sz="quarter" idx="4"/>
          </p:nvPr>
        </p:nvSpPr>
        <p:spPr>
          <a:xfrm>
            <a:off x="9079498" y="6491335"/>
            <a:ext cx="2118057" cy="123777"/>
          </a:xfrm>
        </p:spPr>
        <p:txBody>
          <a:bodyPr/>
          <a:lstStyle/>
          <a:p>
            <a:r>
              <a:rPr lang="en-GB">
                <a:solidFill>
                  <a:srgbClr val="003057"/>
                </a:solidFill>
              </a:rPr>
              <a:t>                        TELPAS       </a:t>
            </a:r>
          </a:p>
        </p:txBody>
      </p:sp>
      <p:sp>
        <p:nvSpPr>
          <p:cNvPr id="17" name="Shape 136"/>
          <p:cNvSpPr txBox="1">
            <a:spLocks/>
          </p:cNvSpPr>
          <p:nvPr userDrawn="1"/>
        </p:nvSpPr>
        <p:spPr>
          <a:xfrm>
            <a:off x="11330354" y="6489578"/>
            <a:ext cx="577517" cy="125534"/>
          </a:xfrm>
          <a:prstGeom prst="rect">
            <a:avLst/>
          </a:prstGeom>
        </p:spPr>
        <p:txBody>
          <a:bodyPr vert="horz" lIns="0" tIns="0" rIns="0" bIns="0" rtlCol="0" anchor="ctr" anchorCtr="0"/>
          <a:lstStyle>
            <a:defPPr>
              <a:defRPr lang="en-US"/>
            </a:defPPr>
            <a:lvl1pPr marL="0" algn="l" defTabSz="914400" rtl="0" eaLnBrk="1" latinLnBrk="0" hangingPunct="1">
              <a:defRPr sz="738" b="1" kern="1200">
                <a:solidFill>
                  <a:srgbClr val="013865"/>
                </a:solidFill>
                <a:latin typeface="+mj-lt"/>
                <a:ea typeface="Lato Light" panose="020F0502020204030203" pitchFamily="34" charset="0"/>
                <a:cs typeface="Lato Light"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09F890B-87C4-4C35-9063-D73218BD2274}" type="slidenum">
              <a:rPr lang="en-GB" altLang="en-US" smtClean="0"/>
              <a:pPr>
                <a:defRPr/>
              </a:pPr>
              <a:t>‹#›</a:t>
            </a:fld>
            <a:r>
              <a:rPr lang="en-GB" altLang="en-US"/>
              <a:t> </a:t>
            </a:r>
          </a:p>
        </p:txBody>
      </p:sp>
    </p:spTree>
    <p:extLst>
      <p:ext uri="{BB962C8B-B14F-4D97-AF65-F5344CB8AC3E}">
        <p14:creationId xmlns:p14="http://schemas.microsoft.com/office/powerpoint/2010/main" val="15881063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1785" y="417600"/>
            <a:ext cx="6775449" cy="1096875"/>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723902" y="1704976"/>
            <a:ext cx="8079317" cy="3171825"/>
          </a:xfrm>
        </p:spPr>
        <p:txBody>
          <a:bodyPr/>
          <a:lstStyle>
            <a:lvl1pPr>
              <a:defRPr>
                <a:solidFill>
                  <a:srgbClr val="000000"/>
                </a:solidFill>
              </a:defRPr>
            </a:lvl1pPr>
            <a:lvl2pPr>
              <a:defRPr>
                <a:solidFill>
                  <a:srgbClr val="000000"/>
                </a:solidFill>
              </a:defRPr>
            </a:lvl2pPr>
            <a:lvl3pPr>
              <a:defRPr>
                <a:solidFill>
                  <a:srgbClr val="000000"/>
                </a:solidFill>
              </a:defRPr>
            </a:lvl3pPr>
          </a:lstStyle>
          <a:p>
            <a:pPr lvl="0"/>
            <a:r>
              <a:rPr lang="en-US"/>
              <a:t>Click to edit Master text styles</a:t>
            </a:r>
          </a:p>
          <a:p>
            <a:pPr lvl="1"/>
            <a:r>
              <a:rPr lang="en-US"/>
              <a:t>Second level</a:t>
            </a:r>
          </a:p>
          <a:p>
            <a:pPr lvl="2"/>
            <a:r>
              <a:rPr lang="en-US"/>
              <a:t>Third level</a:t>
            </a:r>
          </a:p>
        </p:txBody>
      </p:sp>
      <p:sp>
        <p:nvSpPr>
          <p:cNvPr id="11" name="Slide Number Placeholder 4"/>
          <p:cNvSpPr>
            <a:spLocks noGrp="1"/>
          </p:cNvSpPr>
          <p:nvPr>
            <p:ph type="sldNum" sz="quarter" idx="4"/>
          </p:nvPr>
        </p:nvSpPr>
        <p:spPr>
          <a:xfrm>
            <a:off x="11330354" y="6489578"/>
            <a:ext cx="577517" cy="125534"/>
          </a:xfrm>
        </p:spPr>
        <p:txBody>
          <a:bodyPr/>
          <a:lstStyle/>
          <a:p>
            <a:fld id="{DDBE135E-2566-4748-853C-8A3B78F0FB00}" type="slidenum">
              <a:rPr lang="en-GB" smtClean="0">
                <a:solidFill>
                  <a:srgbClr val="003057"/>
                </a:solidFill>
              </a:rPr>
              <a:pPr/>
              <a:t>‹#›</a:t>
            </a:fld>
            <a:endParaRPr lang="en-GB">
              <a:solidFill>
                <a:srgbClr val="003057"/>
              </a:solidFill>
            </a:endParaRPr>
          </a:p>
        </p:txBody>
      </p:sp>
    </p:spTree>
    <p:extLst>
      <p:ext uri="{BB962C8B-B14F-4D97-AF65-F5344CB8AC3E}">
        <p14:creationId xmlns:p14="http://schemas.microsoft.com/office/powerpoint/2010/main" val="34600933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Numbered">
    <p:spTree>
      <p:nvGrpSpPr>
        <p:cNvPr id="1" name=""/>
        <p:cNvGrpSpPr/>
        <p:nvPr/>
      </p:nvGrpSpPr>
      <p:grpSpPr>
        <a:xfrm>
          <a:off x="0" y="0"/>
          <a:ext cx="0" cy="0"/>
          <a:chOff x="0" y="0"/>
          <a:chExt cx="0" cy="0"/>
        </a:xfrm>
      </p:grpSpPr>
      <p:sp>
        <p:nvSpPr>
          <p:cNvPr id="2" name="Title 1"/>
          <p:cNvSpPr>
            <a:spLocks noGrp="1"/>
          </p:cNvSpPr>
          <p:nvPr>
            <p:ph type="title"/>
          </p:nvPr>
        </p:nvSpPr>
        <p:spPr>
          <a:xfrm>
            <a:off x="721785" y="417600"/>
            <a:ext cx="6775449" cy="1115925"/>
          </a:xfrm>
        </p:spPr>
        <p:txBody>
          <a:bodyPr/>
          <a:lstStyle/>
          <a:p>
            <a:r>
              <a:rPr lang="en-US"/>
              <a:t>Click to edit Master title style</a:t>
            </a:r>
            <a:endParaRPr lang="en-GB"/>
          </a:p>
        </p:txBody>
      </p:sp>
      <p:sp>
        <p:nvSpPr>
          <p:cNvPr id="4" name="Text Placeholder 3"/>
          <p:cNvSpPr>
            <a:spLocks noGrp="1"/>
          </p:cNvSpPr>
          <p:nvPr>
            <p:ph type="body" sz="quarter" idx="10"/>
          </p:nvPr>
        </p:nvSpPr>
        <p:spPr>
          <a:xfrm>
            <a:off x="723900" y="1809750"/>
            <a:ext cx="8661400" cy="3781425"/>
          </a:xfrm>
        </p:spPr>
        <p:txBody>
          <a:bodyPr/>
          <a:lstStyle>
            <a:lvl1pPr marL="238125" indent="-238125">
              <a:spcBef>
                <a:spcPts val="1134"/>
              </a:spcBef>
              <a:buFont typeface="+mj-lt"/>
              <a:buAutoNum type="arabicPeriod"/>
              <a:defRPr b="1">
                <a:solidFill>
                  <a:schemeClr val="tx1"/>
                </a:solidFill>
              </a:defRPr>
            </a:lvl1pPr>
            <a:lvl2pPr marL="428625" indent="-180975">
              <a:buFont typeface="Arial" panose="020B0604020202020204" pitchFamily="34" charset="0"/>
              <a:buChar char="‒"/>
              <a:defRPr>
                <a:solidFill>
                  <a:srgbClr val="000000"/>
                </a:solidFill>
              </a:defRPr>
            </a:lvl2pPr>
            <a:lvl3pPr marL="628650" indent="-209550">
              <a:defRPr>
                <a:solidFill>
                  <a:srgbClr val="000000"/>
                </a:solidFill>
              </a:defRPr>
            </a:lvl3pPr>
          </a:lstStyle>
          <a:p>
            <a:pPr lvl="0"/>
            <a:r>
              <a:rPr lang="en-US"/>
              <a:t>Click to edit Master text styles</a:t>
            </a:r>
          </a:p>
          <a:p>
            <a:pPr lvl="1"/>
            <a:r>
              <a:rPr lang="en-US"/>
              <a:t>Second level</a:t>
            </a:r>
          </a:p>
          <a:p>
            <a:pPr lvl="2"/>
            <a:r>
              <a:rPr lang="en-US"/>
              <a:t>Third level</a:t>
            </a:r>
          </a:p>
        </p:txBody>
      </p:sp>
      <p:sp>
        <p:nvSpPr>
          <p:cNvPr id="5" name="Slide Number Placeholder 4"/>
          <p:cNvSpPr>
            <a:spLocks noGrp="1"/>
          </p:cNvSpPr>
          <p:nvPr>
            <p:ph type="sldNum" sz="quarter" idx="4"/>
          </p:nvPr>
        </p:nvSpPr>
        <p:spPr>
          <a:xfrm>
            <a:off x="11330354" y="6489578"/>
            <a:ext cx="577517" cy="125534"/>
          </a:xfrm>
        </p:spPr>
        <p:txBody>
          <a:bodyPr/>
          <a:lstStyle/>
          <a:p>
            <a:fld id="{DDBE135E-2566-4748-853C-8A3B78F0FB00}" type="slidenum">
              <a:rPr lang="en-GB" smtClean="0">
                <a:solidFill>
                  <a:srgbClr val="003057"/>
                </a:solidFill>
              </a:rPr>
              <a:pPr/>
              <a:t>‹#›</a:t>
            </a:fld>
            <a:endParaRPr lang="en-GB">
              <a:solidFill>
                <a:srgbClr val="003057"/>
              </a:solidFill>
            </a:endParaRPr>
          </a:p>
        </p:txBody>
      </p:sp>
    </p:spTree>
    <p:extLst>
      <p:ext uri="{BB962C8B-B14F-4D97-AF65-F5344CB8AC3E}">
        <p14:creationId xmlns:p14="http://schemas.microsoft.com/office/powerpoint/2010/main" val="3566374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Option 2">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2628901" y="784224"/>
            <a:ext cx="6946900"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7FA3"/>
              </a:solidFill>
            </a:endParaRPr>
          </a:p>
        </p:txBody>
      </p:sp>
      <p:sp>
        <p:nvSpPr>
          <p:cNvPr id="2" name="Title 1"/>
          <p:cNvSpPr>
            <a:spLocks noGrp="1"/>
          </p:cNvSpPr>
          <p:nvPr>
            <p:ph type="ctrTitle"/>
          </p:nvPr>
        </p:nvSpPr>
        <p:spPr>
          <a:xfrm>
            <a:off x="3240000" y="2973600"/>
            <a:ext cx="5712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35789814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fographic x3">
    <p:spTree>
      <p:nvGrpSpPr>
        <p:cNvPr id="1" name=""/>
        <p:cNvGrpSpPr/>
        <p:nvPr/>
      </p:nvGrpSpPr>
      <p:grpSpPr>
        <a:xfrm>
          <a:off x="0" y="0"/>
          <a:ext cx="0" cy="0"/>
          <a:chOff x="0" y="0"/>
          <a:chExt cx="0" cy="0"/>
        </a:xfrm>
      </p:grpSpPr>
      <p:sp>
        <p:nvSpPr>
          <p:cNvPr id="2" name="Title 1"/>
          <p:cNvSpPr>
            <a:spLocks noGrp="1"/>
          </p:cNvSpPr>
          <p:nvPr>
            <p:ph type="title"/>
          </p:nvPr>
        </p:nvSpPr>
        <p:spPr>
          <a:xfrm>
            <a:off x="721784" y="417600"/>
            <a:ext cx="10301817" cy="1030200"/>
          </a:xfrm>
        </p:spPr>
        <p:txBody>
          <a:bodyPr/>
          <a:lstStyle/>
          <a:p>
            <a:r>
              <a:rPr lang="en-US"/>
              <a:t>Click to edit Master title style</a:t>
            </a:r>
            <a:endParaRPr lang="en-GB"/>
          </a:p>
        </p:txBody>
      </p:sp>
      <p:sp>
        <p:nvSpPr>
          <p:cNvPr id="5" name="Picture Placeholder 4"/>
          <p:cNvSpPr>
            <a:spLocks noGrp="1"/>
          </p:cNvSpPr>
          <p:nvPr>
            <p:ph type="pic" sz="quarter" idx="10" hasCustomPrompt="1"/>
          </p:nvPr>
        </p:nvSpPr>
        <p:spPr>
          <a:xfrm>
            <a:off x="1115485" y="2514601"/>
            <a:ext cx="2645833" cy="1319213"/>
          </a:xfrm>
          <a:solidFill>
            <a:srgbClr val="BBBBBB"/>
          </a:solidFill>
        </p:spPr>
        <p:txBody>
          <a:bodyPr tIns="648000" anchor="ctr" anchorCtr="0"/>
          <a:lstStyle>
            <a:lvl1pPr algn="ctr">
              <a:lnSpc>
                <a:spcPts val="1200"/>
              </a:lnSpc>
              <a:defRPr sz="1050">
                <a:solidFill>
                  <a:schemeClr val="bg2"/>
                </a:solidFill>
              </a:defRPr>
            </a:lvl1pPr>
          </a:lstStyle>
          <a:p>
            <a:r>
              <a:rPr lang="en-GB"/>
              <a:t>Insert infographic or photographic image</a:t>
            </a:r>
            <a:endParaRPr lang="en-US"/>
          </a:p>
        </p:txBody>
      </p:sp>
      <p:sp>
        <p:nvSpPr>
          <p:cNvPr id="11" name="Text Placeholder 10"/>
          <p:cNvSpPr>
            <a:spLocks noGrp="1"/>
          </p:cNvSpPr>
          <p:nvPr>
            <p:ph type="body" sz="quarter" idx="11"/>
          </p:nvPr>
        </p:nvSpPr>
        <p:spPr>
          <a:xfrm>
            <a:off x="1107018" y="4425950"/>
            <a:ext cx="2654300" cy="979488"/>
          </a:xfrm>
        </p:spPr>
        <p:txBody>
          <a:bodyPr/>
          <a:lstStyle>
            <a:lvl1pPr algn="ctr">
              <a:lnSpc>
                <a:spcPts val="1700"/>
              </a:lnSpc>
              <a:spcAft>
                <a:spcPts val="800"/>
              </a:spcAft>
              <a:defRPr sz="1500" b="1">
                <a:solidFill>
                  <a:schemeClr val="tx2"/>
                </a:solidFill>
              </a:defRPr>
            </a:lvl1pPr>
            <a:lvl2pPr marL="0" indent="0" algn="ctr">
              <a:lnSpc>
                <a:spcPts val="1100"/>
              </a:lnSpc>
              <a:buNone/>
              <a:defRPr sz="1000" i="0">
                <a:solidFill>
                  <a:schemeClr val="bg2"/>
                </a:solidFill>
              </a:defRPr>
            </a:lvl2pPr>
          </a:lstStyle>
          <a:p>
            <a:pPr lvl="0"/>
            <a:r>
              <a:rPr lang="en-US"/>
              <a:t>Click to edit Master text styles</a:t>
            </a:r>
          </a:p>
          <a:p>
            <a:pPr lvl="1"/>
            <a:r>
              <a:rPr lang="en-US"/>
              <a:t>Second level</a:t>
            </a:r>
          </a:p>
        </p:txBody>
      </p:sp>
      <p:sp>
        <p:nvSpPr>
          <p:cNvPr id="13" name="Text Placeholder 12"/>
          <p:cNvSpPr>
            <a:spLocks noGrp="1"/>
          </p:cNvSpPr>
          <p:nvPr>
            <p:ph type="body" sz="quarter" idx="12"/>
          </p:nvPr>
        </p:nvSpPr>
        <p:spPr>
          <a:xfrm>
            <a:off x="1115485" y="3924926"/>
            <a:ext cx="2645833" cy="418474"/>
          </a:xfrm>
        </p:spPr>
        <p:txBody>
          <a:bodyPr/>
          <a:lstStyle>
            <a:lvl1pPr algn="ctr">
              <a:lnSpc>
                <a:spcPts val="4000"/>
              </a:lnSpc>
              <a:defRPr sz="3400" b="1">
                <a:solidFill>
                  <a:schemeClr val="tx2"/>
                </a:solidFill>
                <a:latin typeface="+mn-lt"/>
              </a:defRPr>
            </a:lvl1pPr>
          </a:lstStyle>
          <a:p>
            <a:pPr lvl="0"/>
            <a:r>
              <a:rPr lang="en-US"/>
              <a:t>Click</a:t>
            </a:r>
          </a:p>
        </p:txBody>
      </p:sp>
      <p:sp>
        <p:nvSpPr>
          <p:cNvPr id="18" name="Text Placeholder 12"/>
          <p:cNvSpPr>
            <a:spLocks noGrp="1"/>
          </p:cNvSpPr>
          <p:nvPr>
            <p:ph type="body" sz="quarter" idx="15"/>
          </p:nvPr>
        </p:nvSpPr>
        <p:spPr>
          <a:xfrm>
            <a:off x="4751852" y="3924926"/>
            <a:ext cx="2645833" cy="418474"/>
          </a:xfrm>
        </p:spPr>
        <p:txBody>
          <a:bodyPr/>
          <a:lstStyle>
            <a:lvl1pPr algn="ctr">
              <a:lnSpc>
                <a:spcPts val="4000"/>
              </a:lnSpc>
              <a:defRPr sz="3400" b="1">
                <a:solidFill>
                  <a:schemeClr val="accent1"/>
                </a:solidFill>
                <a:latin typeface="+mn-lt"/>
              </a:defRPr>
            </a:lvl1pPr>
          </a:lstStyle>
          <a:p>
            <a:pPr lvl="0"/>
            <a:r>
              <a:rPr lang="en-US"/>
              <a:t>Click</a:t>
            </a:r>
          </a:p>
        </p:txBody>
      </p:sp>
      <p:sp>
        <p:nvSpPr>
          <p:cNvPr id="22" name="Text Placeholder 12"/>
          <p:cNvSpPr>
            <a:spLocks noGrp="1"/>
          </p:cNvSpPr>
          <p:nvPr>
            <p:ph type="body" sz="quarter" idx="18"/>
          </p:nvPr>
        </p:nvSpPr>
        <p:spPr>
          <a:xfrm>
            <a:off x="8400257" y="3924927"/>
            <a:ext cx="2645833" cy="408949"/>
          </a:xfrm>
        </p:spPr>
        <p:txBody>
          <a:bodyPr/>
          <a:lstStyle>
            <a:lvl1pPr algn="ctr">
              <a:lnSpc>
                <a:spcPts val="4000"/>
              </a:lnSpc>
              <a:defRPr sz="3400" b="1">
                <a:solidFill>
                  <a:schemeClr val="accent2"/>
                </a:solidFill>
                <a:latin typeface="+mn-lt"/>
              </a:defRPr>
            </a:lvl1pPr>
          </a:lstStyle>
          <a:p>
            <a:pPr lvl="0"/>
            <a:r>
              <a:rPr lang="en-US"/>
              <a:t>Click</a:t>
            </a:r>
          </a:p>
        </p:txBody>
      </p:sp>
      <p:sp>
        <p:nvSpPr>
          <p:cNvPr id="23" name="Text Placeholder 10"/>
          <p:cNvSpPr>
            <a:spLocks noGrp="1"/>
          </p:cNvSpPr>
          <p:nvPr>
            <p:ph type="body" sz="quarter" idx="19"/>
          </p:nvPr>
        </p:nvSpPr>
        <p:spPr>
          <a:xfrm>
            <a:off x="4777318" y="4425950"/>
            <a:ext cx="2654300" cy="979488"/>
          </a:xfrm>
        </p:spPr>
        <p:txBody>
          <a:bodyPr/>
          <a:lstStyle>
            <a:lvl1pPr algn="ctr">
              <a:lnSpc>
                <a:spcPts val="1700"/>
              </a:lnSpc>
              <a:spcAft>
                <a:spcPts val="800"/>
              </a:spcAft>
              <a:defRPr sz="1500" b="1">
                <a:solidFill>
                  <a:schemeClr val="tx1"/>
                </a:solidFill>
              </a:defRPr>
            </a:lvl1pPr>
            <a:lvl2pPr marL="0" indent="0" algn="ctr">
              <a:lnSpc>
                <a:spcPts val="1100"/>
              </a:lnSpc>
              <a:buNone/>
              <a:defRPr sz="1000" i="0">
                <a:solidFill>
                  <a:schemeClr val="bg2"/>
                </a:solidFill>
              </a:defRPr>
            </a:lvl2pPr>
          </a:lstStyle>
          <a:p>
            <a:pPr lvl="0"/>
            <a:r>
              <a:rPr lang="en-US"/>
              <a:t>Click to edit Master text styles</a:t>
            </a:r>
          </a:p>
          <a:p>
            <a:pPr lvl="1"/>
            <a:r>
              <a:rPr lang="en-US"/>
              <a:t>Second level</a:t>
            </a:r>
          </a:p>
        </p:txBody>
      </p:sp>
      <p:sp>
        <p:nvSpPr>
          <p:cNvPr id="24" name="Text Placeholder 10"/>
          <p:cNvSpPr>
            <a:spLocks noGrp="1"/>
          </p:cNvSpPr>
          <p:nvPr>
            <p:ph type="body" sz="quarter" idx="20"/>
          </p:nvPr>
        </p:nvSpPr>
        <p:spPr>
          <a:xfrm>
            <a:off x="8409518" y="4425950"/>
            <a:ext cx="2654300" cy="979488"/>
          </a:xfrm>
        </p:spPr>
        <p:txBody>
          <a:bodyPr/>
          <a:lstStyle>
            <a:lvl1pPr algn="ctr">
              <a:lnSpc>
                <a:spcPts val="1700"/>
              </a:lnSpc>
              <a:spcAft>
                <a:spcPts val="800"/>
              </a:spcAft>
              <a:defRPr sz="1500" b="1">
                <a:solidFill>
                  <a:schemeClr val="accent2"/>
                </a:solidFill>
              </a:defRPr>
            </a:lvl1pPr>
            <a:lvl2pPr marL="0" indent="0" algn="ctr">
              <a:lnSpc>
                <a:spcPts val="1100"/>
              </a:lnSpc>
              <a:buNone/>
              <a:defRPr sz="1000" i="0">
                <a:solidFill>
                  <a:schemeClr val="bg2"/>
                </a:solidFill>
              </a:defRPr>
            </a:lvl2pPr>
          </a:lstStyle>
          <a:p>
            <a:pPr lvl="0"/>
            <a:r>
              <a:rPr lang="en-US"/>
              <a:t>Click to edit Master text styles</a:t>
            </a:r>
          </a:p>
          <a:p>
            <a:pPr lvl="1"/>
            <a:r>
              <a:rPr lang="en-US"/>
              <a:t>Second level</a:t>
            </a:r>
          </a:p>
        </p:txBody>
      </p:sp>
      <p:cxnSp>
        <p:nvCxnSpPr>
          <p:cNvPr id="25" name="Straight Connector 24"/>
          <p:cNvCxnSpPr/>
          <p:nvPr userDrawn="1"/>
        </p:nvCxnSpPr>
        <p:spPr>
          <a:xfrm>
            <a:off x="711201" y="6124575"/>
            <a:ext cx="107823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10"/>
          <p:cNvSpPr>
            <a:spLocks noGrp="1"/>
          </p:cNvSpPr>
          <p:nvPr>
            <p:ph type="body" sz="quarter" idx="21"/>
          </p:nvPr>
        </p:nvSpPr>
        <p:spPr>
          <a:xfrm>
            <a:off x="7023101" y="6172201"/>
            <a:ext cx="4457700" cy="257175"/>
          </a:xfrm>
        </p:spPr>
        <p:txBody>
          <a:bodyPr/>
          <a:lstStyle>
            <a:lvl1pPr algn="r">
              <a:lnSpc>
                <a:spcPts val="900"/>
              </a:lnSpc>
              <a:spcAft>
                <a:spcPts val="0"/>
              </a:spcAft>
              <a:defRPr sz="600">
                <a:solidFill>
                  <a:srgbClr val="003057"/>
                </a:solidFill>
              </a:defRPr>
            </a:lvl1pPr>
          </a:lstStyle>
          <a:p>
            <a:pPr lvl="0"/>
            <a:r>
              <a:rPr lang="en-US"/>
              <a:t>Click to edit Master text styles</a:t>
            </a:r>
          </a:p>
        </p:txBody>
      </p:sp>
      <p:sp>
        <p:nvSpPr>
          <p:cNvPr id="17" name="Picture Placeholder 4"/>
          <p:cNvSpPr>
            <a:spLocks noGrp="1"/>
          </p:cNvSpPr>
          <p:nvPr>
            <p:ph type="pic" sz="quarter" idx="22" hasCustomPrompt="1"/>
          </p:nvPr>
        </p:nvSpPr>
        <p:spPr>
          <a:xfrm>
            <a:off x="4716814" y="2514601"/>
            <a:ext cx="2645833" cy="1319213"/>
          </a:xfrm>
          <a:solidFill>
            <a:srgbClr val="BBBBBB"/>
          </a:solidFill>
        </p:spPr>
        <p:txBody>
          <a:bodyPr tIns="648000" anchor="ctr" anchorCtr="0"/>
          <a:lstStyle>
            <a:lvl1pPr algn="ctr">
              <a:lnSpc>
                <a:spcPts val="1200"/>
              </a:lnSpc>
              <a:defRPr sz="1050">
                <a:solidFill>
                  <a:schemeClr val="bg2"/>
                </a:solidFill>
              </a:defRPr>
            </a:lvl1pPr>
          </a:lstStyle>
          <a:p>
            <a:r>
              <a:rPr lang="en-GB"/>
              <a:t>Insert infographic or photographic image</a:t>
            </a:r>
            <a:endParaRPr lang="en-US"/>
          </a:p>
        </p:txBody>
      </p:sp>
      <p:sp>
        <p:nvSpPr>
          <p:cNvPr id="21" name="Picture Placeholder 4"/>
          <p:cNvSpPr>
            <a:spLocks noGrp="1"/>
          </p:cNvSpPr>
          <p:nvPr>
            <p:ph type="pic" sz="quarter" idx="23" hasCustomPrompt="1"/>
          </p:nvPr>
        </p:nvSpPr>
        <p:spPr>
          <a:xfrm>
            <a:off x="8374414" y="2514601"/>
            <a:ext cx="2645833" cy="1319213"/>
          </a:xfrm>
          <a:solidFill>
            <a:srgbClr val="BBBBBB"/>
          </a:solidFill>
        </p:spPr>
        <p:txBody>
          <a:bodyPr tIns="648000" anchor="ctr" anchorCtr="0"/>
          <a:lstStyle>
            <a:lvl1pPr algn="ctr">
              <a:lnSpc>
                <a:spcPts val="1200"/>
              </a:lnSpc>
              <a:defRPr sz="1050">
                <a:solidFill>
                  <a:schemeClr val="bg2"/>
                </a:solidFill>
              </a:defRPr>
            </a:lvl1pPr>
          </a:lstStyle>
          <a:p>
            <a:r>
              <a:rPr lang="en-GB"/>
              <a:t>Insert infographic or photographic image</a:t>
            </a:r>
            <a:endParaRPr lang="en-US"/>
          </a:p>
        </p:txBody>
      </p:sp>
      <p:sp>
        <p:nvSpPr>
          <p:cNvPr id="14" name="Slide Number Placeholder 4"/>
          <p:cNvSpPr>
            <a:spLocks noGrp="1"/>
          </p:cNvSpPr>
          <p:nvPr>
            <p:ph type="sldNum" sz="quarter" idx="4"/>
          </p:nvPr>
        </p:nvSpPr>
        <p:spPr>
          <a:xfrm>
            <a:off x="11330354" y="6489578"/>
            <a:ext cx="577517" cy="125534"/>
          </a:xfrm>
        </p:spPr>
        <p:txBody>
          <a:bodyPr/>
          <a:lstStyle/>
          <a:p>
            <a:fld id="{DDBE135E-2566-4748-853C-8A3B78F0FB00}" type="slidenum">
              <a:rPr lang="en-GB" smtClean="0">
                <a:solidFill>
                  <a:srgbClr val="003057"/>
                </a:solidFill>
              </a:rPr>
              <a:pPr/>
              <a:t>‹#›</a:t>
            </a:fld>
            <a:endParaRPr lang="en-GB">
              <a:solidFill>
                <a:srgbClr val="003057"/>
              </a:solidFill>
            </a:endParaRPr>
          </a:p>
        </p:txBody>
      </p:sp>
    </p:spTree>
    <p:extLst>
      <p:ext uri="{BB962C8B-B14F-4D97-AF65-F5344CB8AC3E}">
        <p14:creationId xmlns:p14="http://schemas.microsoft.com/office/powerpoint/2010/main" val="18645239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11330354" y="6489578"/>
            <a:ext cx="577517" cy="125534"/>
          </a:xfrm>
        </p:spPr>
        <p:txBody>
          <a:bodyPr/>
          <a:lstStyle/>
          <a:p>
            <a:fld id="{DDBE135E-2566-4748-853C-8A3B78F0FB00}" type="slidenum">
              <a:rPr lang="en-GB" smtClean="0">
                <a:solidFill>
                  <a:srgbClr val="003057"/>
                </a:solidFill>
              </a:rPr>
              <a:pPr/>
              <a:t>‹#›</a:t>
            </a:fld>
            <a:endParaRPr lang="en-GB">
              <a:solidFill>
                <a:srgbClr val="003057"/>
              </a:solidFill>
            </a:endParaRPr>
          </a:p>
        </p:txBody>
      </p:sp>
    </p:spTree>
    <p:extLst>
      <p:ext uri="{BB962C8B-B14F-4D97-AF65-F5344CB8AC3E}">
        <p14:creationId xmlns:p14="http://schemas.microsoft.com/office/powerpoint/2010/main" val="4573585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21782" y="417600"/>
            <a:ext cx="10251017" cy="774450"/>
          </a:xfrm>
        </p:spPr>
        <p:txBody>
          <a:bodyPr/>
          <a:lstStyle/>
          <a:p>
            <a:r>
              <a:rPr lang="en-US"/>
              <a:t>Click to edit Master title style</a:t>
            </a:r>
            <a:endParaRPr lang="en-GB"/>
          </a:p>
        </p:txBody>
      </p:sp>
      <p:sp>
        <p:nvSpPr>
          <p:cNvPr id="3" name="Slide Number Placeholder 4"/>
          <p:cNvSpPr>
            <a:spLocks noGrp="1"/>
          </p:cNvSpPr>
          <p:nvPr>
            <p:ph type="sldNum" sz="quarter" idx="4"/>
          </p:nvPr>
        </p:nvSpPr>
        <p:spPr>
          <a:xfrm>
            <a:off x="11330354" y="6489578"/>
            <a:ext cx="577517" cy="125534"/>
          </a:xfrm>
        </p:spPr>
        <p:txBody>
          <a:bodyPr/>
          <a:lstStyle/>
          <a:p>
            <a:fld id="{DDBE135E-2566-4748-853C-8A3B78F0FB00}" type="slidenum">
              <a:rPr lang="en-GB" smtClean="0">
                <a:solidFill>
                  <a:srgbClr val="003057"/>
                </a:solidFill>
              </a:rPr>
              <a:pPr/>
              <a:t>‹#›</a:t>
            </a:fld>
            <a:endParaRPr lang="en-GB">
              <a:solidFill>
                <a:srgbClr val="003057"/>
              </a:solidFill>
            </a:endParaRPr>
          </a:p>
        </p:txBody>
      </p:sp>
      <p:sp>
        <p:nvSpPr>
          <p:cNvPr id="4" name="Text Placeholder 3"/>
          <p:cNvSpPr>
            <a:spLocks noGrp="1"/>
          </p:cNvSpPr>
          <p:nvPr>
            <p:ph type="body" sz="quarter" idx="10"/>
          </p:nvPr>
        </p:nvSpPr>
        <p:spPr>
          <a:xfrm>
            <a:off x="721784" y="1336008"/>
            <a:ext cx="10443521" cy="3171825"/>
          </a:xfrm>
        </p:spPr>
        <p:txBody>
          <a:bodyPr/>
          <a:lstStyle>
            <a:lvl1pPr marL="285750" indent="-285750">
              <a:buFont typeface="Arial" panose="020B0604020202020204" pitchFamily="34" charset="0"/>
              <a:buChar char="•"/>
              <a:defRPr/>
            </a:lvl1pPr>
          </a:lstStyle>
          <a:p>
            <a:r>
              <a:rPr lang="en-US"/>
              <a:t>TELPAS Online Training Center</a:t>
            </a:r>
            <a:r>
              <a:rPr lang="en-US">
                <a:solidFill>
                  <a:schemeClr val="tx1"/>
                </a:solidFill>
              </a:rPr>
              <a:t> </a:t>
            </a:r>
            <a:r>
              <a:rPr lang="en-US"/>
              <a:t> </a:t>
            </a:r>
          </a:p>
          <a:p>
            <a:pPr marL="285750" lvl="0" indent="-285750">
              <a:buClr>
                <a:srgbClr val="007FA3"/>
              </a:buClr>
              <a:buFont typeface="Arial" panose="020B0604020202020204" pitchFamily="34" charset="0"/>
              <a:buChar char="•"/>
            </a:pPr>
            <a:r>
              <a:rPr lang="en-US" kern="0"/>
              <a:t>Used by raters and other personnel that need to complete courses or calibration activities</a:t>
            </a:r>
          </a:p>
          <a:p>
            <a:pPr marL="285750" indent="-285750">
              <a:buFont typeface="Arial" panose="020B0604020202020204" pitchFamily="34" charset="0"/>
              <a:buChar char="•"/>
            </a:pPr>
            <a:endParaRPr lang="en-US"/>
          </a:p>
          <a:p>
            <a:r>
              <a:rPr lang="en-US"/>
              <a:t>TELPAS Assessment Management System </a:t>
            </a:r>
          </a:p>
          <a:p>
            <a:pPr marL="285750" lvl="0" indent="-285750">
              <a:buClr>
                <a:srgbClr val="007FA3"/>
              </a:buClr>
              <a:buFont typeface="Arial" panose="020B0604020202020204" pitchFamily="34" charset="0"/>
              <a:buChar char="•"/>
            </a:pPr>
            <a:r>
              <a:rPr lang="en-US" kern="0"/>
              <a:t>Used by coordinators, test administrators and other designated staff to prepare and administer TELPAS</a:t>
            </a:r>
          </a:p>
          <a:p>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8666687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Subheading">
    <p:spTree>
      <p:nvGrpSpPr>
        <p:cNvPr id="1" name=""/>
        <p:cNvGrpSpPr/>
        <p:nvPr/>
      </p:nvGrpSpPr>
      <p:grpSpPr>
        <a:xfrm>
          <a:off x="0" y="0"/>
          <a:ext cx="0" cy="0"/>
          <a:chOff x="0" y="0"/>
          <a:chExt cx="0" cy="0"/>
        </a:xfrm>
      </p:grpSpPr>
      <p:sp>
        <p:nvSpPr>
          <p:cNvPr id="2" name="Title 1"/>
          <p:cNvSpPr>
            <a:spLocks noGrp="1"/>
          </p:cNvSpPr>
          <p:nvPr>
            <p:ph type="title"/>
          </p:nvPr>
        </p:nvSpPr>
        <p:spPr>
          <a:xfrm>
            <a:off x="721782" y="417600"/>
            <a:ext cx="10251017" cy="774450"/>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736600" y="1685925"/>
            <a:ext cx="5994400" cy="647700"/>
          </a:xfrm>
        </p:spPr>
        <p:txBody>
          <a:bodyPr/>
          <a:lstStyle>
            <a:lvl1pPr>
              <a:defRPr>
                <a:solidFill>
                  <a:srgbClr val="000000"/>
                </a:solidFill>
              </a:defRPr>
            </a:lvl1pPr>
          </a:lstStyle>
          <a:p>
            <a:pPr lvl="0"/>
            <a:r>
              <a:rPr lang="en-US"/>
              <a:t>Click to edit Master text styles</a:t>
            </a:r>
          </a:p>
        </p:txBody>
      </p:sp>
      <p:sp>
        <p:nvSpPr>
          <p:cNvPr id="4" name="Slide Number Placeholder 4"/>
          <p:cNvSpPr>
            <a:spLocks noGrp="1"/>
          </p:cNvSpPr>
          <p:nvPr>
            <p:ph type="sldNum" sz="quarter" idx="4"/>
          </p:nvPr>
        </p:nvSpPr>
        <p:spPr>
          <a:xfrm>
            <a:off x="11330354" y="6489578"/>
            <a:ext cx="577517" cy="125534"/>
          </a:xfrm>
        </p:spPr>
        <p:txBody>
          <a:bodyPr/>
          <a:lstStyle/>
          <a:p>
            <a:fld id="{DDBE135E-2566-4748-853C-8A3B78F0FB00}" type="slidenum">
              <a:rPr lang="en-GB" smtClean="0">
                <a:solidFill>
                  <a:srgbClr val="003057"/>
                </a:solidFill>
              </a:rPr>
              <a:pPr/>
              <a:t>‹#›</a:t>
            </a:fld>
            <a:endParaRPr lang="en-GB">
              <a:solidFill>
                <a:srgbClr val="003057"/>
              </a:solidFill>
            </a:endParaRPr>
          </a:p>
        </p:txBody>
      </p:sp>
    </p:spTree>
    <p:extLst>
      <p:ext uri="{BB962C8B-B14F-4D97-AF65-F5344CB8AC3E}">
        <p14:creationId xmlns:p14="http://schemas.microsoft.com/office/powerpoint/2010/main" val="3780207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More to Learn">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1184649" y="1"/>
            <a:ext cx="10067551" cy="6858000"/>
          </a:xfrm>
          <a:prstGeom prst="rect">
            <a:avLst/>
          </a:prstGeom>
        </p:spPr>
      </p:pic>
      <p:sp>
        <p:nvSpPr>
          <p:cNvPr id="2" name="Title 1"/>
          <p:cNvSpPr>
            <a:spLocks noGrp="1"/>
          </p:cNvSpPr>
          <p:nvPr>
            <p:ph type="ctrTitle"/>
          </p:nvPr>
        </p:nvSpPr>
        <p:spPr>
          <a:xfrm>
            <a:off x="3111499" y="2728867"/>
            <a:ext cx="6208900" cy="985884"/>
          </a:xfrm>
        </p:spPr>
        <p:txBody>
          <a:bodyPr anchor="b" anchorCtr="0"/>
          <a:lstStyle>
            <a:lvl1pPr algn="ctr">
              <a:lnSpc>
                <a:spcPts val="4000"/>
              </a:lnSpc>
              <a:defRPr sz="3400" i="0">
                <a:solidFill>
                  <a:schemeClr val="tx1"/>
                </a:solidFill>
                <a:latin typeface="+mj-lt"/>
              </a:defRPr>
            </a:lvl1pPr>
          </a:lstStyle>
          <a:p>
            <a:r>
              <a:rPr lang="en-US"/>
              <a:t>Click to edit Master title style</a:t>
            </a:r>
            <a:endParaRPr lang="en-GB"/>
          </a:p>
        </p:txBody>
      </p:sp>
      <p:sp>
        <p:nvSpPr>
          <p:cNvPr id="7" name="Text Placeholder 6"/>
          <p:cNvSpPr>
            <a:spLocks noGrp="1"/>
          </p:cNvSpPr>
          <p:nvPr>
            <p:ph type="body" sz="quarter" idx="10"/>
          </p:nvPr>
        </p:nvSpPr>
        <p:spPr>
          <a:xfrm>
            <a:off x="3124200" y="3829050"/>
            <a:ext cx="6324600" cy="638175"/>
          </a:xfrm>
        </p:spPr>
        <p:txBody>
          <a:bodyPr/>
          <a:lstStyle>
            <a:lvl1pPr algn="ctr">
              <a:lnSpc>
                <a:spcPts val="2100"/>
              </a:lnSpc>
              <a:defRPr>
                <a:solidFill>
                  <a:schemeClr val="tx2"/>
                </a:solidFill>
              </a:defRPr>
            </a:lvl1pPr>
            <a:lvl2pPr marL="0" indent="0" algn="ctr">
              <a:lnSpc>
                <a:spcPts val="2100"/>
              </a:lnSpc>
              <a:buNone/>
              <a:defRPr b="1">
                <a:solidFill>
                  <a:schemeClr val="tx2"/>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447189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Final Slide Option1">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67908" y="3558921"/>
            <a:ext cx="4506985" cy="216408"/>
          </a:xfrm>
          <a:prstGeom prst="rect">
            <a:avLst/>
          </a:prstGeom>
        </p:spPr>
      </p:pic>
    </p:spTree>
    <p:extLst>
      <p:ext uri="{BB962C8B-B14F-4D97-AF65-F5344CB8AC3E}">
        <p14:creationId xmlns:p14="http://schemas.microsoft.com/office/powerpoint/2010/main" val="21219609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Final Slide Option2">
    <p:bg>
      <p:bgPr>
        <a:solidFill>
          <a:schemeClr val="accent6"/>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67908" y="3558922"/>
            <a:ext cx="4506985" cy="216407"/>
          </a:xfrm>
          <a:prstGeom prst="rect">
            <a:avLst/>
          </a:prstGeom>
        </p:spPr>
      </p:pic>
    </p:spTree>
    <p:extLst>
      <p:ext uri="{BB962C8B-B14F-4D97-AF65-F5344CB8AC3E}">
        <p14:creationId xmlns:p14="http://schemas.microsoft.com/office/powerpoint/2010/main" val="422117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Final Slide Option3">
    <p:bg>
      <p:bgPr>
        <a:solidFill>
          <a:srgbClr val="505759"/>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67908" y="3558921"/>
            <a:ext cx="4506985" cy="216408"/>
          </a:xfrm>
          <a:prstGeom prst="rect">
            <a:avLst/>
          </a:prstGeom>
        </p:spPr>
      </p:pic>
    </p:spTree>
    <p:extLst>
      <p:ext uri="{BB962C8B-B14F-4D97-AF65-F5344CB8AC3E}">
        <p14:creationId xmlns:p14="http://schemas.microsoft.com/office/powerpoint/2010/main" val="3284452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nnections">
    <p:spTree>
      <p:nvGrpSpPr>
        <p:cNvPr id="1" name=""/>
        <p:cNvGrpSpPr/>
        <p:nvPr/>
      </p:nvGrpSpPr>
      <p:grpSpPr>
        <a:xfrm>
          <a:off x="0" y="0"/>
          <a:ext cx="0" cy="0"/>
          <a:chOff x="0" y="0"/>
          <a:chExt cx="0" cy="0"/>
        </a:xfrm>
      </p:grpSpPr>
      <p:sp>
        <p:nvSpPr>
          <p:cNvPr id="20" name="Rectangle 19"/>
          <p:cNvSpPr/>
          <p:nvPr userDrawn="1"/>
        </p:nvSpPr>
        <p:spPr>
          <a:xfrm>
            <a:off x="736601" y="1752601"/>
            <a:ext cx="1816099" cy="4562475"/>
          </a:xfrm>
          <a:prstGeom prst="rect">
            <a:avLst/>
          </a:prstGeom>
          <a:solidFill>
            <a:srgbClr val="00305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p:cNvSpPr>
            <a:spLocks noGrp="1"/>
          </p:cNvSpPr>
          <p:nvPr>
            <p:ph type="title"/>
          </p:nvPr>
        </p:nvSpPr>
        <p:spPr>
          <a:xfrm>
            <a:off x="664633" y="486001"/>
            <a:ext cx="5837768" cy="545247"/>
          </a:xfrm>
        </p:spPr>
        <p:txBody>
          <a:bodyPr/>
          <a:lstStyle/>
          <a:p>
            <a:r>
              <a:rPr lang="en-US"/>
              <a:t>Click to edit Master title style</a:t>
            </a:r>
          </a:p>
        </p:txBody>
      </p:sp>
      <p:sp>
        <p:nvSpPr>
          <p:cNvPr id="3" name="Rectangle 2"/>
          <p:cNvSpPr/>
          <p:nvPr userDrawn="1"/>
        </p:nvSpPr>
        <p:spPr>
          <a:xfrm>
            <a:off x="2717801" y="1752601"/>
            <a:ext cx="5499100" cy="4562475"/>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30">
              <a:solidFill>
                <a:srgbClr val="FFFFFF"/>
              </a:solidFill>
            </a:endParaRPr>
          </a:p>
        </p:txBody>
      </p:sp>
      <p:sp>
        <p:nvSpPr>
          <p:cNvPr id="8" name="Text Placeholder 7"/>
          <p:cNvSpPr>
            <a:spLocks noGrp="1"/>
          </p:cNvSpPr>
          <p:nvPr>
            <p:ph type="body" sz="quarter" idx="10"/>
          </p:nvPr>
        </p:nvSpPr>
        <p:spPr>
          <a:xfrm>
            <a:off x="3048001" y="1943100"/>
            <a:ext cx="4914900" cy="3162300"/>
          </a:xfrm>
        </p:spPr>
        <p:txBody>
          <a:bodyPr/>
          <a:lstStyle>
            <a:lvl1pPr>
              <a:lnSpc>
                <a:spcPts val="1250"/>
              </a:lnSpc>
              <a:spcBef>
                <a:spcPts val="0"/>
              </a:spcBef>
              <a:spcAft>
                <a:spcPts val="500"/>
              </a:spcAft>
              <a:defRPr sz="1000" spc="0" baseline="0">
                <a:solidFill>
                  <a:schemeClr val="bg1"/>
                </a:solidFill>
              </a:defRPr>
            </a:lvl1pPr>
            <a:lvl2pPr>
              <a:lnSpc>
                <a:spcPts val="1300"/>
              </a:lnSpc>
              <a:spcBef>
                <a:spcPts val="0"/>
              </a:spcBef>
              <a:spcAft>
                <a:spcPts val="567"/>
              </a:spcAft>
              <a:defRPr sz="1000">
                <a:solidFill>
                  <a:schemeClr val="bg1"/>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a:t>Click to edit Master text styles</a:t>
            </a:r>
          </a:p>
        </p:txBody>
      </p:sp>
      <p:sp>
        <p:nvSpPr>
          <p:cNvPr id="9" name="Rectangle 8"/>
          <p:cNvSpPr/>
          <p:nvPr userDrawn="1"/>
        </p:nvSpPr>
        <p:spPr>
          <a:xfrm>
            <a:off x="8418028" y="1752600"/>
            <a:ext cx="3076800" cy="457200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Picture Placeholder 5"/>
          <p:cNvSpPr>
            <a:spLocks noGrp="1"/>
          </p:cNvSpPr>
          <p:nvPr>
            <p:ph type="pic" sz="quarter" idx="12" hasCustomPrompt="1"/>
          </p:nvPr>
        </p:nvSpPr>
        <p:spPr>
          <a:xfrm>
            <a:off x="8418028" y="530225"/>
            <a:ext cx="3075472" cy="1231900"/>
          </a:xfrm>
          <a:solidFill>
            <a:schemeClr val="bg2">
              <a:lumMod val="20000"/>
              <a:lumOff val="80000"/>
            </a:schemeClr>
          </a:solidFill>
        </p:spPr>
        <p:txBody>
          <a:bodyPr tIns="108000"/>
          <a:lstStyle>
            <a:lvl1pPr algn="ctr">
              <a:defRPr sz="1000" b="0"/>
            </a:lvl1pPr>
          </a:lstStyle>
          <a:p>
            <a:r>
              <a:rPr lang="en-GB"/>
              <a:t>insert picture</a:t>
            </a:r>
            <a:endParaRPr lang="en-US"/>
          </a:p>
        </p:txBody>
      </p:sp>
      <p:sp>
        <p:nvSpPr>
          <p:cNvPr id="11" name="Text Placeholder 7"/>
          <p:cNvSpPr>
            <a:spLocks noGrp="1"/>
          </p:cNvSpPr>
          <p:nvPr>
            <p:ph type="body" sz="quarter" idx="13"/>
          </p:nvPr>
        </p:nvSpPr>
        <p:spPr>
          <a:xfrm>
            <a:off x="8707421" y="1943100"/>
            <a:ext cx="2498759" cy="4162425"/>
          </a:xfrm>
        </p:spPr>
        <p:txBody>
          <a:bodyPr/>
          <a:lstStyle>
            <a:lvl1pPr>
              <a:lnSpc>
                <a:spcPts val="1100"/>
              </a:lnSpc>
              <a:spcBef>
                <a:spcPts val="567"/>
              </a:spcBef>
              <a:spcAft>
                <a:spcPts val="1134"/>
              </a:spcAft>
              <a:defRPr sz="800" b="1" cap="all" spc="0" baseline="0">
                <a:solidFill>
                  <a:schemeClr val="tx2"/>
                </a:solidFill>
              </a:defRPr>
            </a:lvl1pPr>
            <a:lvl2pPr marL="114300" indent="-114300">
              <a:lnSpc>
                <a:spcPts val="1100"/>
              </a:lnSpc>
              <a:spcBef>
                <a:spcPts val="0"/>
              </a:spcBef>
              <a:spcAft>
                <a:spcPts val="283"/>
              </a:spcAft>
              <a:buClr>
                <a:schemeClr val="tx2"/>
              </a:buClr>
              <a:buFont typeface="Arial" panose="020B0604020202020204" pitchFamily="34" charset="0"/>
              <a:buChar char="•"/>
              <a:defRPr sz="800" spc="-20" baseline="0">
                <a:solidFill>
                  <a:schemeClr val="tx2"/>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a:t>Click to edit Master text styles</a:t>
            </a:r>
          </a:p>
          <a:p>
            <a:pPr lvl="1"/>
            <a:r>
              <a:rPr lang="en-GB"/>
              <a:t>Level 2</a:t>
            </a:r>
            <a:endParaRPr lang="en-US"/>
          </a:p>
        </p:txBody>
      </p:sp>
      <p:sp>
        <p:nvSpPr>
          <p:cNvPr id="13" name="Text Placeholder 7"/>
          <p:cNvSpPr>
            <a:spLocks noGrp="1"/>
          </p:cNvSpPr>
          <p:nvPr>
            <p:ph type="body" sz="quarter" idx="14"/>
          </p:nvPr>
        </p:nvSpPr>
        <p:spPr>
          <a:xfrm>
            <a:off x="985080" y="1943100"/>
            <a:ext cx="1315299" cy="4162425"/>
          </a:xfrm>
        </p:spPr>
        <p:txBody>
          <a:bodyPr/>
          <a:lstStyle>
            <a:lvl1pPr>
              <a:lnSpc>
                <a:spcPts val="1100"/>
              </a:lnSpc>
              <a:spcBef>
                <a:spcPts val="567"/>
              </a:spcBef>
              <a:spcAft>
                <a:spcPts val="1134"/>
              </a:spcAft>
              <a:defRPr sz="800" b="1" cap="all" spc="0" baseline="0">
                <a:solidFill>
                  <a:schemeClr val="accent3"/>
                </a:solidFill>
              </a:defRPr>
            </a:lvl1pPr>
            <a:lvl2pPr marL="0" indent="0">
              <a:lnSpc>
                <a:spcPts val="1100"/>
              </a:lnSpc>
              <a:spcBef>
                <a:spcPts val="0"/>
              </a:spcBef>
              <a:spcAft>
                <a:spcPts val="283"/>
              </a:spcAft>
              <a:buClr>
                <a:schemeClr val="tx2"/>
              </a:buClr>
              <a:buFont typeface="Arial" panose="020B0604020202020204" pitchFamily="34" charset="0"/>
              <a:buNone/>
              <a:defRPr sz="800" spc="0" baseline="0">
                <a:solidFill>
                  <a:schemeClr val="bg1"/>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a:t>Click to edit Master text styles</a:t>
            </a:r>
          </a:p>
          <a:p>
            <a:pPr lvl="1"/>
            <a:r>
              <a:rPr lang="en-GB"/>
              <a:t>Level 2</a:t>
            </a:r>
            <a:endParaRPr lang="en-US"/>
          </a:p>
        </p:txBody>
      </p:sp>
      <p:sp>
        <p:nvSpPr>
          <p:cNvPr id="14" name="Text Placeholder 7"/>
          <p:cNvSpPr>
            <a:spLocks noGrp="1"/>
          </p:cNvSpPr>
          <p:nvPr>
            <p:ph type="body" sz="quarter" idx="15"/>
          </p:nvPr>
        </p:nvSpPr>
        <p:spPr>
          <a:xfrm>
            <a:off x="3437467" y="5581650"/>
            <a:ext cx="1985071" cy="606365"/>
          </a:xfrm>
        </p:spPr>
        <p:txBody>
          <a:bodyPr/>
          <a:lstStyle>
            <a:lvl1pPr>
              <a:lnSpc>
                <a:spcPts val="900"/>
              </a:lnSpc>
              <a:spcBef>
                <a:spcPts val="0"/>
              </a:spcBef>
              <a:spcAft>
                <a:spcPts val="0"/>
              </a:spcAft>
              <a:defRPr sz="700" spc="-20" baseline="0">
                <a:solidFill>
                  <a:schemeClr val="bg1"/>
                </a:solidFill>
              </a:defRPr>
            </a:lvl1pPr>
            <a:lvl2pPr>
              <a:lnSpc>
                <a:spcPts val="1300"/>
              </a:lnSpc>
              <a:spcBef>
                <a:spcPts val="0"/>
              </a:spcBef>
              <a:spcAft>
                <a:spcPts val="567"/>
              </a:spcAft>
              <a:defRPr sz="1000">
                <a:solidFill>
                  <a:schemeClr val="bg1"/>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a:t>Click to edit Master text styles</a:t>
            </a:r>
          </a:p>
        </p:txBody>
      </p:sp>
      <p:sp>
        <p:nvSpPr>
          <p:cNvPr id="15" name="Text Placeholder 7"/>
          <p:cNvSpPr>
            <a:spLocks noGrp="1"/>
          </p:cNvSpPr>
          <p:nvPr>
            <p:ph type="body" sz="quarter" idx="16"/>
          </p:nvPr>
        </p:nvSpPr>
        <p:spPr>
          <a:xfrm>
            <a:off x="5943601" y="5575750"/>
            <a:ext cx="1849876" cy="569091"/>
          </a:xfrm>
        </p:spPr>
        <p:txBody>
          <a:bodyPr/>
          <a:lstStyle>
            <a:lvl1pPr>
              <a:lnSpc>
                <a:spcPts val="900"/>
              </a:lnSpc>
              <a:spcBef>
                <a:spcPts val="0"/>
              </a:spcBef>
              <a:spcAft>
                <a:spcPts val="0"/>
              </a:spcAft>
              <a:defRPr sz="700" spc="-20" baseline="0">
                <a:solidFill>
                  <a:schemeClr val="bg1"/>
                </a:solidFill>
              </a:defRPr>
            </a:lvl1pPr>
            <a:lvl2pPr>
              <a:lnSpc>
                <a:spcPts val="1300"/>
              </a:lnSpc>
              <a:spcBef>
                <a:spcPts val="0"/>
              </a:spcBef>
              <a:spcAft>
                <a:spcPts val="567"/>
              </a:spcAft>
              <a:defRPr sz="1000">
                <a:solidFill>
                  <a:schemeClr val="bg1"/>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a:t>Click to edit Master text styles</a:t>
            </a:r>
          </a:p>
        </p:txBody>
      </p:sp>
      <p:sp>
        <p:nvSpPr>
          <p:cNvPr id="22" name="Text Placeholder 21"/>
          <p:cNvSpPr>
            <a:spLocks noGrp="1"/>
          </p:cNvSpPr>
          <p:nvPr>
            <p:ph type="body" sz="quarter" idx="17"/>
          </p:nvPr>
        </p:nvSpPr>
        <p:spPr>
          <a:xfrm>
            <a:off x="673100" y="964408"/>
            <a:ext cx="5842000" cy="400050"/>
          </a:xfrm>
        </p:spPr>
        <p:txBody>
          <a:bodyPr/>
          <a:lstStyle>
            <a:lvl1pPr>
              <a:lnSpc>
                <a:spcPts val="1500"/>
              </a:lnSpc>
              <a:spcAft>
                <a:spcPts val="0"/>
              </a:spcAft>
              <a:defRPr sz="1200">
                <a:solidFill>
                  <a:schemeClr val="accent1"/>
                </a:solidFill>
              </a:defRPr>
            </a:lvl1pPr>
          </a:lstStyle>
          <a:p>
            <a:pPr lvl="0"/>
            <a:r>
              <a:rPr lang="en-US"/>
              <a:t>Click to edit Master text styles</a:t>
            </a:r>
          </a:p>
        </p:txBody>
      </p:sp>
      <p:sp>
        <p:nvSpPr>
          <p:cNvPr id="16" name="Slide Number Placeholder 5"/>
          <p:cNvSpPr>
            <a:spLocks noGrp="1"/>
          </p:cNvSpPr>
          <p:nvPr>
            <p:ph type="sldNum" sz="quarter" idx="4"/>
          </p:nvPr>
        </p:nvSpPr>
        <p:spPr>
          <a:xfrm>
            <a:off x="11332801" y="6489578"/>
            <a:ext cx="256433" cy="125534"/>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a:solidFill>
                <a:srgbClr val="003057"/>
              </a:solidFill>
            </a:endParaRPr>
          </a:p>
        </p:txBody>
      </p:sp>
    </p:spTree>
    <p:extLst>
      <p:ext uri="{BB962C8B-B14F-4D97-AF65-F5344CB8AC3E}">
        <p14:creationId xmlns:p14="http://schemas.microsoft.com/office/powerpoint/2010/main" val="3839347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Option 3">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2628901" y="784224"/>
            <a:ext cx="6946900"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7FA3"/>
              </a:solidFill>
            </a:endParaRPr>
          </a:p>
        </p:txBody>
      </p:sp>
      <p:sp>
        <p:nvSpPr>
          <p:cNvPr id="2" name="Title 1"/>
          <p:cNvSpPr>
            <a:spLocks noGrp="1"/>
          </p:cNvSpPr>
          <p:nvPr>
            <p:ph type="ctrTitle"/>
          </p:nvPr>
        </p:nvSpPr>
        <p:spPr>
          <a:xfrm>
            <a:off x="3240000" y="2973600"/>
            <a:ext cx="5712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661714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Option 4">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2628901" y="784224"/>
            <a:ext cx="6946900"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7FA3"/>
              </a:solidFill>
            </a:endParaRPr>
          </a:p>
        </p:txBody>
      </p:sp>
      <p:sp>
        <p:nvSpPr>
          <p:cNvPr id="2" name="Title 1"/>
          <p:cNvSpPr>
            <a:spLocks noGrp="1"/>
          </p:cNvSpPr>
          <p:nvPr>
            <p:ph type="ctrTitle"/>
          </p:nvPr>
        </p:nvSpPr>
        <p:spPr>
          <a:xfrm>
            <a:off x="3240000" y="2973600"/>
            <a:ext cx="5712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1924429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Option 5">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2628901" y="784224"/>
            <a:ext cx="6946900"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7FA3"/>
              </a:solidFill>
            </a:endParaRPr>
          </a:p>
        </p:txBody>
      </p:sp>
      <p:sp>
        <p:nvSpPr>
          <p:cNvPr id="2" name="Title 1"/>
          <p:cNvSpPr>
            <a:spLocks noGrp="1"/>
          </p:cNvSpPr>
          <p:nvPr>
            <p:ph type="ctrTitle"/>
          </p:nvPr>
        </p:nvSpPr>
        <p:spPr>
          <a:xfrm>
            <a:off x="3240000" y="2973600"/>
            <a:ext cx="5712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10503523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image" Target="../media/image1.emf"/><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theme" Target="../theme/theme2.xml"/><Relationship Id="rId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1783" y="417600"/>
            <a:ext cx="7977717" cy="906375"/>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713199" y="1704975"/>
            <a:ext cx="8001507" cy="428517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endParaRPr lang="en-GB"/>
          </a:p>
        </p:txBody>
      </p:sp>
      <p:cxnSp>
        <p:nvCxnSpPr>
          <p:cNvPr id="5" name="Straight Connector 4"/>
          <p:cNvCxnSpPr/>
          <p:nvPr userDrawn="1"/>
        </p:nvCxnSpPr>
        <p:spPr>
          <a:xfrm>
            <a:off x="11286723"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11330354" y="6489578"/>
            <a:ext cx="577517" cy="125534"/>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a:solidFill>
                <a:srgbClr val="003057"/>
              </a:solidFill>
            </a:endParaRPr>
          </a:p>
        </p:txBody>
      </p:sp>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67213" y="6376790"/>
            <a:ext cx="1224000" cy="279915"/>
          </a:xfrm>
          <a:prstGeom prst="rect">
            <a:avLst/>
          </a:prstGeom>
        </p:spPr>
      </p:pic>
      <p:sp>
        <p:nvSpPr>
          <p:cNvPr id="8" name="Slide Number Placeholder 5"/>
          <p:cNvSpPr txBox="1">
            <a:spLocks/>
          </p:cNvSpPr>
          <p:nvPr userDrawn="1"/>
        </p:nvSpPr>
        <p:spPr>
          <a:xfrm>
            <a:off x="9607639" y="6370071"/>
            <a:ext cx="1846510" cy="355818"/>
          </a:xfrm>
          <a:prstGeom prst="rect">
            <a:avLst/>
          </a:prstGeom>
        </p:spPr>
        <p:txBody>
          <a:bodyPr vert="horz" lIns="0" tIns="0" rIns="0" bIns="0" rtlCol="0" anchor="ctr" anchorCtr="0"/>
          <a:lstStyle>
            <a:defPPr>
              <a:defRPr lang="en-US"/>
            </a:defPPr>
            <a:lvl1pPr marL="0" algn="l" defTabSz="914400" rtl="0" eaLnBrk="1" latinLnBrk="0" hangingPunct="1">
              <a:defRPr sz="800" b="1" kern="1200">
                <a:solidFill>
                  <a:schemeClr val="tx2"/>
                </a:solidFill>
                <a:latin typeface="+mn-lt"/>
                <a:ea typeface="Lato Light" panose="020F0502020204030203" pitchFamily="34" charset="0"/>
                <a:cs typeface="Lato Light"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003057"/>
                </a:solidFill>
              </a:rPr>
              <a:t>Kentucky DAC TestNav Training</a:t>
            </a:r>
          </a:p>
        </p:txBody>
      </p:sp>
    </p:spTree>
    <p:extLst>
      <p:ext uri="{BB962C8B-B14F-4D97-AF65-F5344CB8AC3E}">
        <p14:creationId xmlns:p14="http://schemas.microsoft.com/office/powerpoint/2010/main" val="2224512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hf hdr="0" ftr="0" dt="0"/>
  <p:txStyles>
    <p:titleStyle>
      <a:lvl1pPr algn="l" defTabSz="914400" rtl="0" eaLnBrk="1" latinLnBrk="0" hangingPunct="1">
        <a:lnSpc>
          <a:spcPts val="4000"/>
        </a:lnSpc>
        <a:spcBef>
          <a:spcPct val="0"/>
        </a:spcBef>
        <a:buNone/>
        <a:defRPr sz="3400" b="1" kern="1200">
          <a:solidFill>
            <a:schemeClr val="tx1"/>
          </a:solidFill>
          <a:latin typeface="+mj-lt"/>
          <a:ea typeface="+mj-ea"/>
          <a:cs typeface="+mj-cs"/>
        </a:defRPr>
      </a:lvl1pPr>
    </p:titleStyle>
    <p:bodyStyle>
      <a:lvl1pPr marL="0" indent="0" algn="l" defTabSz="914400" rtl="0" eaLnBrk="1" latinLnBrk="0" hangingPunct="1">
        <a:lnSpc>
          <a:spcPts val="1900"/>
        </a:lnSpc>
        <a:spcBef>
          <a:spcPts val="0"/>
        </a:spcBef>
        <a:spcAft>
          <a:spcPts val="0"/>
        </a:spcAft>
        <a:buFont typeface="Arial" pitchFamily="34" charset="0"/>
        <a:buNone/>
        <a:defRPr sz="1600" b="0" i="0" kern="1200">
          <a:solidFill>
            <a:schemeClr val="bg2"/>
          </a:solidFill>
          <a:latin typeface="+mn-lt"/>
          <a:ea typeface="Lato Medium" panose="020F0502020204030203" pitchFamily="34" charset="0"/>
          <a:cs typeface="Lato Medium" panose="020F0502020204030203" pitchFamily="34" charset="0"/>
        </a:defRPr>
      </a:lvl1pPr>
      <a:lvl2pPr marL="180975" indent="-180975" algn="l" defTabSz="914400" rtl="0" eaLnBrk="1" latinLnBrk="0" hangingPunct="1">
        <a:lnSpc>
          <a:spcPts val="1900"/>
        </a:lnSpc>
        <a:spcBef>
          <a:spcPts val="0"/>
        </a:spcBef>
        <a:spcAft>
          <a:spcPts val="0"/>
        </a:spcAft>
        <a:buClr>
          <a:schemeClr val="bg2"/>
        </a:buClr>
        <a:buFont typeface="Arial" panose="020B0604020202020204" pitchFamily="34" charset="0"/>
        <a:buChar char="•"/>
        <a:defRPr sz="1600" b="0" i="0" kern="1200">
          <a:solidFill>
            <a:schemeClr val="bg2"/>
          </a:solidFill>
          <a:latin typeface="+mn-lt"/>
          <a:ea typeface="+mn-ea"/>
          <a:cs typeface="+mn-cs"/>
        </a:defRPr>
      </a:lvl2pPr>
      <a:lvl3pPr marL="352425" indent="-171450" algn="l" defTabSz="914400" rtl="0" eaLnBrk="1" latinLnBrk="0" hangingPunct="1">
        <a:lnSpc>
          <a:spcPts val="1900"/>
        </a:lnSpc>
        <a:spcBef>
          <a:spcPts val="0"/>
        </a:spcBef>
        <a:spcAft>
          <a:spcPts val="0"/>
        </a:spcAft>
        <a:buClr>
          <a:schemeClr val="accent4"/>
        </a:buClr>
        <a:buFont typeface="Arial" panose="020B0604020202020204" pitchFamily="34" charset="0"/>
        <a:buChar char="‒"/>
        <a:defRPr sz="1600" b="0" i="0" kern="120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1783" y="417600"/>
            <a:ext cx="7977717" cy="906375"/>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713199" y="1704975"/>
            <a:ext cx="8001507" cy="428517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endParaRPr lang="en-GB"/>
          </a:p>
        </p:txBody>
      </p:sp>
      <p:cxnSp>
        <p:nvCxnSpPr>
          <p:cNvPr id="5" name="Straight Connector 4"/>
          <p:cNvCxnSpPr/>
          <p:nvPr userDrawn="1"/>
        </p:nvCxnSpPr>
        <p:spPr>
          <a:xfrm>
            <a:off x="11286723"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11330354" y="6489578"/>
            <a:ext cx="577517" cy="125534"/>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a:solidFill>
                <a:srgbClr val="003057"/>
              </a:solidFill>
            </a:endParaRPr>
          </a:p>
        </p:txBody>
      </p:sp>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67213" y="6376790"/>
            <a:ext cx="1224000" cy="279915"/>
          </a:xfrm>
          <a:prstGeom prst="rect">
            <a:avLst/>
          </a:prstGeom>
        </p:spPr>
      </p:pic>
      <p:sp>
        <p:nvSpPr>
          <p:cNvPr id="8" name="Slide Number Placeholder 5"/>
          <p:cNvSpPr txBox="1">
            <a:spLocks/>
          </p:cNvSpPr>
          <p:nvPr userDrawn="1"/>
        </p:nvSpPr>
        <p:spPr>
          <a:xfrm>
            <a:off x="9111695" y="6370071"/>
            <a:ext cx="2175028" cy="355818"/>
          </a:xfrm>
          <a:prstGeom prst="rect">
            <a:avLst/>
          </a:prstGeom>
        </p:spPr>
        <p:txBody>
          <a:bodyPr vert="horz" lIns="0" tIns="0" rIns="0" bIns="0" rtlCol="0" anchor="ctr" anchorCtr="0"/>
          <a:lstStyle>
            <a:defPPr>
              <a:defRPr lang="en-US"/>
            </a:defPPr>
            <a:lvl1pPr marL="0" algn="l" defTabSz="914400" rtl="0" eaLnBrk="1" latinLnBrk="0" hangingPunct="1">
              <a:defRPr sz="800" b="1" kern="1200">
                <a:solidFill>
                  <a:schemeClr val="tx2"/>
                </a:solidFill>
                <a:latin typeface="+mn-lt"/>
                <a:ea typeface="Lato Light" panose="020F0502020204030203" pitchFamily="34" charset="0"/>
                <a:cs typeface="Lato Light"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003057"/>
                </a:solidFill>
              </a:rPr>
              <a:t>    Kentucky PearsonAccess</a:t>
            </a:r>
            <a:r>
              <a:rPr lang="en-GB" baseline="30000">
                <a:solidFill>
                  <a:srgbClr val="003057"/>
                </a:solidFill>
              </a:rPr>
              <a:t>next</a:t>
            </a:r>
            <a:r>
              <a:rPr lang="en-GB">
                <a:solidFill>
                  <a:srgbClr val="003057"/>
                </a:solidFill>
              </a:rPr>
              <a:t> Training</a:t>
            </a:r>
          </a:p>
        </p:txBody>
      </p:sp>
    </p:spTree>
    <p:extLst>
      <p:ext uri="{BB962C8B-B14F-4D97-AF65-F5344CB8AC3E}">
        <p14:creationId xmlns:p14="http://schemas.microsoft.com/office/powerpoint/2010/main" val="412666502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Lst>
  <p:hf hdr="0" ftr="0" dt="0"/>
  <p:txStyles>
    <p:titleStyle>
      <a:lvl1pPr algn="l" defTabSz="914400" rtl="0" eaLnBrk="1" latinLnBrk="0" hangingPunct="1">
        <a:lnSpc>
          <a:spcPts val="4000"/>
        </a:lnSpc>
        <a:spcBef>
          <a:spcPct val="0"/>
        </a:spcBef>
        <a:buNone/>
        <a:defRPr sz="3400" b="1" kern="1200">
          <a:solidFill>
            <a:schemeClr val="tx1"/>
          </a:solidFill>
          <a:latin typeface="+mj-lt"/>
          <a:ea typeface="+mj-ea"/>
          <a:cs typeface="+mj-cs"/>
        </a:defRPr>
      </a:lvl1pPr>
    </p:titleStyle>
    <p:bodyStyle>
      <a:lvl1pPr marL="0" indent="0" algn="l" defTabSz="914400" rtl="0" eaLnBrk="1" latinLnBrk="0" hangingPunct="1">
        <a:lnSpc>
          <a:spcPts val="1900"/>
        </a:lnSpc>
        <a:spcBef>
          <a:spcPts val="0"/>
        </a:spcBef>
        <a:spcAft>
          <a:spcPts val="0"/>
        </a:spcAft>
        <a:buFont typeface="Arial" pitchFamily="34" charset="0"/>
        <a:buNone/>
        <a:defRPr sz="1600" b="0" i="0" kern="1200">
          <a:solidFill>
            <a:schemeClr val="bg2"/>
          </a:solidFill>
          <a:latin typeface="+mn-lt"/>
          <a:ea typeface="Lato Medium" panose="020F0502020204030203" pitchFamily="34" charset="0"/>
          <a:cs typeface="Lato Medium" panose="020F0502020204030203" pitchFamily="34" charset="0"/>
        </a:defRPr>
      </a:lvl1pPr>
      <a:lvl2pPr marL="180975" indent="-180975" algn="l" defTabSz="914400" rtl="0" eaLnBrk="1" latinLnBrk="0" hangingPunct="1">
        <a:lnSpc>
          <a:spcPts val="1900"/>
        </a:lnSpc>
        <a:spcBef>
          <a:spcPts val="0"/>
        </a:spcBef>
        <a:spcAft>
          <a:spcPts val="0"/>
        </a:spcAft>
        <a:buClr>
          <a:schemeClr val="bg2"/>
        </a:buClr>
        <a:buFont typeface="Arial" panose="020B0604020202020204" pitchFamily="34" charset="0"/>
        <a:buChar char="•"/>
        <a:defRPr sz="1600" b="0" i="0" kern="1200">
          <a:solidFill>
            <a:schemeClr val="bg2"/>
          </a:solidFill>
          <a:latin typeface="+mn-lt"/>
          <a:ea typeface="+mn-ea"/>
          <a:cs typeface="+mn-cs"/>
        </a:defRPr>
      </a:lvl2pPr>
      <a:lvl3pPr marL="352425" indent="-171450" algn="l" defTabSz="914400" rtl="0" eaLnBrk="1" latinLnBrk="0" hangingPunct="1">
        <a:lnSpc>
          <a:spcPts val="1900"/>
        </a:lnSpc>
        <a:spcBef>
          <a:spcPts val="0"/>
        </a:spcBef>
        <a:spcAft>
          <a:spcPts val="0"/>
        </a:spcAft>
        <a:buClr>
          <a:schemeClr val="accent4"/>
        </a:buClr>
        <a:buFont typeface="Arial" panose="020B0604020202020204" pitchFamily="34" charset="0"/>
        <a:buChar char="‒"/>
        <a:defRPr sz="1600" b="0" i="0" kern="120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4.xml"/><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hyperlink" Target="https://support.assessment.pearson.com/TN/testnav-online-support-16908292.html"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8" Type="http://schemas.openxmlformats.org/officeDocument/2006/relationships/hyperlink" Target="https://ky.mypearsonsupport.com/training-resources/" TargetMode="External"/><Relationship Id="rId3" Type="http://schemas.openxmlformats.org/officeDocument/2006/relationships/hyperlink" Target="https://ky.pearsonaccessnext.com/customer/index.action" TargetMode="External"/><Relationship Id="rId7" Type="http://schemas.openxmlformats.org/officeDocument/2006/relationships/hyperlink" Target="https://trng-ky.pearsonaccessnext.com/customer/index.action" TargetMode="External"/><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hyperlink" Target="https://support.assessment.pearson.com/TN/testnav-online-support-16908292.html" TargetMode="External"/><Relationship Id="rId5" Type="http://schemas.openxmlformats.org/officeDocument/2006/relationships/hyperlink" Target="https://support.assessment.pearson.com/PAsup/setup/manage-students/register-unregister-a-student" TargetMode="External"/><Relationship Id="rId4" Type="http://schemas.openxmlformats.org/officeDocument/2006/relationships/hyperlink" Target="https://ky.mypearsonsupport.com/" TargetMode="External"/><Relationship Id="rId9" Type="http://schemas.openxmlformats.org/officeDocument/2006/relationships/hyperlink" Target="https://ky.mypearsonsupport.com/practice-test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hyperlink" Target="https://support.assessment.pearson.com/TN/testnav-system-requirements-18613791.html" TargetMode="External"/><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hyperlink" Target="https://ky.mypearsonsupport.com/practice-tests/"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4800" dirty="0">
                <a:latin typeface="Arial" panose="020B0604020202020204" pitchFamily="34" charset="0"/>
                <a:cs typeface="Arial" panose="020B0604020202020204" pitchFamily="34" charset="0"/>
              </a:rPr>
              <a:t>Kentucky </a:t>
            </a:r>
            <a:r>
              <a:rPr lang="en-US" sz="4800" dirty="0">
                <a:latin typeface="Arial" panose="020B0604020202020204" pitchFamily="34" charset="0"/>
                <a:cs typeface="Arial" panose="020B0604020202020204" pitchFamily="34" charset="0"/>
              </a:rPr>
              <a:t>DAC </a:t>
            </a:r>
            <a:br>
              <a:rPr lang="en-US" sz="4800" dirty="0">
                <a:latin typeface="Arial" panose="020B0604020202020204" pitchFamily="34" charset="0"/>
                <a:cs typeface="Arial" panose="020B0604020202020204" pitchFamily="34" charset="0"/>
              </a:rPr>
            </a:br>
            <a:r>
              <a:rPr lang="en-GB" sz="4800" dirty="0">
                <a:latin typeface="Arial" panose="020B0604020202020204" pitchFamily="34" charset="0"/>
                <a:cs typeface="Arial" panose="020B0604020202020204" pitchFamily="34" charset="0"/>
              </a:rPr>
              <a:t>TestNav</a:t>
            </a:r>
            <a:br>
              <a:rPr lang="en-GB" sz="4800" dirty="0">
                <a:latin typeface="Arial" panose="020B0604020202020204" pitchFamily="34" charset="0"/>
                <a:cs typeface="Arial" panose="020B0604020202020204" pitchFamily="34" charset="0"/>
              </a:rPr>
            </a:br>
            <a:r>
              <a:rPr lang="en-GB" sz="4800" dirty="0">
                <a:latin typeface="Arial" panose="020B0604020202020204" pitchFamily="34" charset="0"/>
                <a:cs typeface="Arial" panose="020B0604020202020204" pitchFamily="34" charset="0"/>
              </a:rPr>
              <a:t>Training</a:t>
            </a:r>
            <a:endParaRPr lang="en-US" sz="4800"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0"/>
          </p:nvPr>
        </p:nvSpPr>
        <p:spPr>
          <a:xfrm>
            <a:off x="592697" y="6265863"/>
            <a:ext cx="1830463" cy="285750"/>
          </a:xfrm>
        </p:spPr>
        <p:txBody>
          <a:bodyPr/>
          <a:lstStyle/>
          <a:p>
            <a:r>
              <a:rPr lang="en-GB" dirty="0"/>
              <a:t>Spring 2024</a:t>
            </a:r>
            <a:endParaRPr lang="en-US" dirty="0"/>
          </a:p>
        </p:txBody>
      </p:sp>
      <p:pic>
        <p:nvPicPr>
          <p:cNvPr id="6" name="Picture Placeholder 5" descr="Administrators in front of computer" title="Administrators in front of computer"/>
          <p:cNvPicPr>
            <a:picLocks noGrp="1" noChangeAspect="1"/>
          </p:cNvPicPr>
          <p:nvPr>
            <p:ph type="pic" sz="quarter" idx="12"/>
          </p:nvPr>
        </p:nvPicPr>
        <p:blipFill>
          <a:blip r:embed="rId3"/>
          <a:srcRect t="46" b="46"/>
          <a:stretch>
            <a:fillRect/>
          </a:stretch>
        </p:blipFill>
        <p:spPr>
          <a:prstGeom prst="rect">
            <a:avLst/>
          </a:prstGeom>
        </p:spPr>
      </p:pic>
      <p:sp>
        <p:nvSpPr>
          <p:cNvPr id="11" name="TextBox 10"/>
          <p:cNvSpPr txBox="1"/>
          <p:nvPr/>
        </p:nvSpPr>
        <p:spPr>
          <a:xfrm>
            <a:off x="11285806" y="6551613"/>
            <a:ext cx="729431" cy="230832"/>
          </a:xfrm>
          <a:prstGeom prst="rect">
            <a:avLst/>
          </a:prstGeom>
          <a:noFill/>
        </p:spPr>
        <p:txBody>
          <a:bodyPr wrap="none" lIns="0" tIns="0" rIns="0" bIns="0" rtlCol="0">
            <a:spAutoFit/>
          </a:bodyPr>
          <a:lstStyle/>
          <a:p>
            <a:pPr algn="r">
              <a:lnSpc>
                <a:spcPts val="900"/>
              </a:lnSpc>
            </a:pPr>
            <a:endParaRPr lang="en-GB" sz="700">
              <a:solidFill>
                <a:srgbClr val="000000"/>
              </a:solidFill>
            </a:endParaRPr>
          </a:p>
          <a:p>
            <a:pPr algn="r">
              <a:lnSpc>
                <a:spcPts val="900"/>
              </a:lnSpc>
            </a:pPr>
            <a:r>
              <a:rPr lang="en-GB" sz="700">
                <a:solidFill>
                  <a:srgbClr val="FFFFFF"/>
                </a:solidFill>
              </a:rPr>
              <a:t>Image by Pearson</a:t>
            </a:r>
          </a:p>
        </p:txBody>
      </p:sp>
    </p:spTree>
    <p:extLst>
      <p:ext uri="{BB962C8B-B14F-4D97-AF65-F5344CB8AC3E}">
        <p14:creationId xmlns:p14="http://schemas.microsoft.com/office/powerpoint/2010/main" val="1026188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761B1-A8C2-4689-8849-A278BAAC8978}"/>
              </a:ext>
            </a:extLst>
          </p:cNvPr>
          <p:cNvSpPr>
            <a:spLocks noGrp="1"/>
          </p:cNvSpPr>
          <p:nvPr>
            <p:ph type="title"/>
          </p:nvPr>
        </p:nvSpPr>
        <p:spPr>
          <a:xfrm>
            <a:off x="721785" y="417600"/>
            <a:ext cx="6775449" cy="558445"/>
          </a:xfrm>
        </p:spPr>
        <p:txBody>
          <a:bodyPr/>
          <a:lstStyle/>
          <a:p>
            <a:r>
              <a:rPr lang="en-US" dirty="0">
                <a:latin typeface="+mn-lt"/>
              </a:rPr>
              <a:t>Getting Started continued</a:t>
            </a:r>
          </a:p>
        </p:txBody>
      </p:sp>
      <p:sp>
        <p:nvSpPr>
          <p:cNvPr id="3" name="Text Placeholder 2">
            <a:extLst>
              <a:ext uri="{FF2B5EF4-FFF2-40B4-BE49-F238E27FC236}">
                <a16:creationId xmlns:a16="http://schemas.microsoft.com/office/drawing/2014/main" id="{F7200D41-B6AC-4CE8-A784-4D781F087A22}"/>
              </a:ext>
            </a:extLst>
          </p:cNvPr>
          <p:cNvSpPr>
            <a:spLocks noGrp="1"/>
          </p:cNvSpPr>
          <p:nvPr>
            <p:ph type="body" sz="quarter" idx="10"/>
          </p:nvPr>
        </p:nvSpPr>
        <p:spPr>
          <a:xfrm>
            <a:off x="723902" y="976046"/>
            <a:ext cx="10606452" cy="5332288"/>
          </a:xfrm>
        </p:spPr>
        <p:txBody>
          <a:bodyPr/>
          <a:lstStyle/>
          <a:p>
            <a:endParaRPr lang="en-US" dirty="0"/>
          </a:p>
        </p:txBody>
      </p:sp>
      <p:pic>
        <p:nvPicPr>
          <p:cNvPr id="6" name="Picture 5" descr="Terms and Conditions of the Kentucky Summative Assessments Student Honor Code">
            <a:extLst>
              <a:ext uri="{FF2B5EF4-FFF2-40B4-BE49-F238E27FC236}">
                <a16:creationId xmlns:a16="http://schemas.microsoft.com/office/drawing/2014/main" id="{D1DDB42A-544A-4113-90F0-EE97F81B2152}"/>
              </a:ext>
            </a:extLst>
          </p:cNvPr>
          <p:cNvPicPr>
            <a:picLocks noChangeAspect="1"/>
          </p:cNvPicPr>
          <p:nvPr/>
        </p:nvPicPr>
        <p:blipFill>
          <a:blip r:embed="rId2"/>
          <a:stretch>
            <a:fillRect/>
          </a:stretch>
        </p:blipFill>
        <p:spPr>
          <a:xfrm>
            <a:off x="721785" y="976045"/>
            <a:ext cx="9839325" cy="2794571"/>
          </a:xfrm>
          <a:prstGeom prst="rect">
            <a:avLst/>
          </a:prstGeom>
        </p:spPr>
      </p:pic>
      <p:pic>
        <p:nvPicPr>
          <p:cNvPr id="8" name="Picture 7" descr="Part A screen">
            <a:extLst>
              <a:ext uri="{FF2B5EF4-FFF2-40B4-BE49-F238E27FC236}">
                <a16:creationId xmlns:a16="http://schemas.microsoft.com/office/drawing/2014/main" id="{99A6CA55-73CC-4C26-A1C0-479D96043961}"/>
              </a:ext>
            </a:extLst>
          </p:cNvPr>
          <p:cNvPicPr>
            <a:picLocks noChangeAspect="1"/>
          </p:cNvPicPr>
          <p:nvPr/>
        </p:nvPicPr>
        <p:blipFill>
          <a:blip r:embed="rId3"/>
          <a:stretch>
            <a:fillRect/>
          </a:stretch>
        </p:blipFill>
        <p:spPr>
          <a:xfrm>
            <a:off x="861646" y="3770616"/>
            <a:ext cx="9433060" cy="2468259"/>
          </a:xfrm>
          <a:prstGeom prst="rect">
            <a:avLst/>
          </a:prstGeom>
        </p:spPr>
      </p:pic>
      <p:sp>
        <p:nvSpPr>
          <p:cNvPr id="4" name="Slide Number Placeholder 3">
            <a:extLst>
              <a:ext uri="{FF2B5EF4-FFF2-40B4-BE49-F238E27FC236}">
                <a16:creationId xmlns:a16="http://schemas.microsoft.com/office/drawing/2014/main" id="{7BBBF368-C817-4D6F-9C0F-71FBE194337E}"/>
              </a:ext>
            </a:extLst>
          </p:cNvPr>
          <p:cNvSpPr>
            <a:spLocks noGrp="1"/>
          </p:cNvSpPr>
          <p:nvPr>
            <p:ph type="sldNum" sz="quarter" idx="4"/>
          </p:nvPr>
        </p:nvSpPr>
        <p:spPr/>
        <p:txBody>
          <a:bodyPr/>
          <a:lstStyle/>
          <a:p>
            <a:fld id="{DDBE135E-2566-4748-853C-8A3B78F0FB00}" type="slidenum">
              <a:rPr lang="en-GB" smtClean="0">
                <a:solidFill>
                  <a:srgbClr val="003057"/>
                </a:solidFill>
              </a:rPr>
              <a:pPr/>
              <a:t>10</a:t>
            </a:fld>
            <a:endParaRPr lang="en-GB">
              <a:solidFill>
                <a:srgbClr val="003057"/>
              </a:solidFill>
            </a:endParaRPr>
          </a:p>
        </p:txBody>
      </p:sp>
    </p:spTree>
    <p:extLst>
      <p:ext uri="{BB962C8B-B14F-4D97-AF65-F5344CB8AC3E}">
        <p14:creationId xmlns:p14="http://schemas.microsoft.com/office/powerpoint/2010/main" val="1446133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785" y="417601"/>
            <a:ext cx="6775449" cy="571228"/>
          </a:xfrm>
        </p:spPr>
        <p:txBody>
          <a:bodyPr/>
          <a:lstStyle/>
          <a:p>
            <a:r>
              <a:rPr lang="en-US" dirty="0">
                <a:latin typeface="+mn-lt"/>
              </a:rPr>
              <a:t>Parts of the Screen</a:t>
            </a:r>
          </a:p>
        </p:txBody>
      </p:sp>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11</a:t>
            </a:fld>
            <a:endParaRPr lang="en-GB">
              <a:solidFill>
                <a:srgbClr val="003057"/>
              </a:solidFill>
            </a:endParaRPr>
          </a:p>
        </p:txBody>
      </p:sp>
      <p:pic>
        <p:nvPicPr>
          <p:cNvPr id="6" name="Picture 5" descr="Parts of the screen:&#10;Back and Next&#10;Review and Bookmark&#10;Test Tool Bar&#10;Accessibility Tools&#10;Test and Part &#10;Question Number">
            <a:extLst>
              <a:ext uri="{FF2B5EF4-FFF2-40B4-BE49-F238E27FC236}">
                <a16:creationId xmlns:a16="http://schemas.microsoft.com/office/drawing/2014/main" id="{0CE05733-0AD3-4542-82AF-7698F22760D9}"/>
              </a:ext>
            </a:extLst>
          </p:cNvPr>
          <p:cNvPicPr>
            <a:picLocks noChangeAspect="1"/>
          </p:cNvPicPr>
          <p:nvPr/>
        </p:nvPicPr>
        <p:blipFill>
          <a:blip r:embed="rId3"/>
          <a:stretch>
            <a:fillRect/>
          </a:stretch>
        </p:blipFill>
        <p:spPr>
          <a:xfrm>
            <a:off x="552893" y="1156290"/>
            <a:ext cx="11121656" cy="4096193"/>
          </a:xfrm>
          <a:prstGeom prst="rect">
            <a:avLst/>
          </a:prstGeom>
        </p:spPr>
      </p:pic>
    </p:spTree>
    <p:extLst>
      <p:ext uri="{BB962C8B-B14F-4D97-AF65-F5344CB8AC3E}">
        <p14:creationId xmlns:p14="http://schemas.microsoft.com/office/powerpoint/2010/main" val="2005742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Review</a:t>
            </a:r>
          </a:p>
        </p:txBody>
      </p:sp>
      <p:sp>
        <p:nvSpPr>
          <p:cNvPr id="3" name="Text Placeholder 2" descr="The Review button lets students go back and review their answers at any time. When the Review button is selected, it shows all the questions in the part of a test. &#10;The Review list shows the question number as well as the number of questions in the part students have not yet answered.&#10;Bookmarked questions will also display here."/>
          <p:cNvSpPr>
            <a:spLocks noGrp="1"/>
          </p:cNvSpPr>
          <p:nvPr>
            <p:ph type="body" sz="quarter" idx="10"/>
          </p:nvPr>
        </p:nvSpPr>
        <p:spPr>
          <a:xfrm>
            <a:off x="723902" y="1704976"/>
            <a:ext cx="4844141" cy="3171825"/>
          </a:xfrm>
        </p:spPr>
        <p:txBody>
          <a:bodyPr/>
          <a:lstStyle/>
          <a:p>
            <a:pPr marL="342900" indent="-342900">
              <a:lnSpc>
                <a:spcPct val="100000"/>
              </a:lnSpc>
              <a:buFont typeface="Arial" panose="020B0604020202020204" pitchFamily="34" charset="0"/>
              <a:buChar char="•"/>
            </a:pPr>
            <a:r>
              <a:rPr lang="en-US" sz="2000" dirty="0"/>
              <a:t>The Review button lets students go back and review their answers at any time. When the Review button is selected, it shows all the questions in the part of a test. </a:t>
            </a:r>
          </a:p>
          <a:p>
            <a:pPr marL="342900" indent="-342900">
              <a:lnSpc>
                <a:spcPct val="100000"/>
              </a:lnSpc>
              <a:buFont typeface="Arial" panose="020B0604020202020204" pitchFamily="34" charset="0"/>
              <a:buChar char="•"/>
            </a:pPr>
            <a:r>
              <a:rPr lang="en-US" sz="2000" dirty="0"/>
              <a:t>The Review list shows the question number as well as the number of questions in the part students have not yet answered.</a:t>
            </a:r>
          </a:p>
          <a:p>
            <a:pPr marL="342900" indent="-342900">
              <a:lnSpc>
                <a:spcPct val="100000"/>
              </a:lnSpc>
              <a:buFont typeface="Arial" panose="020B0604020202020204" pitchFamily="34" charset="0"/>
              <a:buChar char="•"/>
            </a:pPr>
            <a:r>
              <a:rPr lang="en-US" sz="2000" dirty="0"/>
              <a:t>Bookmarked questions will also display here.</a:t>
            </a:r>
          </a:p>
        </p:txBody>
      </p:sp>
      <p:pic>
        <p:nvPicPr>
          <p:cNvPr id="5" name="Picture 4" descr="A screenshot of the Review button tool in TestNav.">
            <a:extLst>
              <a:ext uri="{FF2B5EF4-FFF2-40B4-BE49-F238E27FC236}">
                <a16:creationId xmlns:a16="http://schemas.microsoft.com/office/drawing/2014/main" id="{066B2AD8-FC66-C53F-E366-7257DB849BF0}"/>
              </a:ext>
            </a:extLst>
          </p:cNvPr>
          <p:cNvPicPr>
            <a:picLocks noChangeAspect="1"/>
          </p:cNvPicPr>
          <p:nvPr/>
        </p:nvPicPr>
        <p:blipFill>
          <a:blip r:embed="rId3"/>
          <a:stretch>
            <a:fillRect/>
          </a:stretch>
        </p:blipFill>
        <p:spPr>
          <a:xfrm>
            <a:off x="7317376" y="542279"/>
            <a:ext cx="2909706" cy="5114925"/>
          </a:xfrm>
          <a:prstGeom prst="rect">
            <a:avLst/>
          </a:prstGeom>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12</a:t>
            </a:fld>
            <a:endParaRPr lang="en-GB">
              <a:solidFill>
                <a:srgbClr val="003057"/>
              </a:solidFill>
            </a:endParaRPr>
          </a:p>
        </p:txBody>
      </p:sp>
    </p:spTree>
    <p:extLst>
      <p:ext uri="{BB962C8B-B14F-4D97-AF65-F5344CB8AC3E}">
        <p14:creationId xmlns:p14="http://schemas.microsoft.com/office/powerpoint/2010/main" val="1615901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Bookmark</a:t>
            </a:r>
          </a:p>
        </p:txBody>
      </p:sp>
      <p:sp>
        <p:nvSpPr>
          <p:cNvPr id="3" name="Text Placeholder 2" descr="The Bookmark button lets students mark questions to review later.&#10;When selected, a blue bookmark ribbon appears next to the questions on the Review list.&#10;"/>
          <p:cNvSpPr>
            <a:spLocks noGrp="1"/>
          </p:cNvSpPr>
          <p:nvPr>
            <p:ph type="body" sz="quarter" idx="10"/>
          </p:nvPr>
        </p:nvSpPr>
        <p:spPr>
          <a:xfrm>
            <a:off x="723902" y="1704976"/>
            <a:ext cx="6379027" cy="3171825"/>
          </a:xfrm>
        </p:spPr>
        <p:txBody>
          <a:bodyPr/>
          <a:lstStyle/>
          <a:p>
            <a:pPr marL="342900" indent="-342900">
              <a:lnSpc>
                <a:spcPct val="100000"/>
              </a:lnSpc>
              <a:buFont typeface="Arial" panose="020B0604020202020204" pitchFamily="34" charset="0"/>
              <a:buChar char="•"/>
            </a:pPr>
            <a:r>
              <a:rPr lang="en-US" sz="2000" dirty="0"/>
              <a:t>The </a:t>
            </a:r>
            <a:r>
              <a:rPr lang="en-US" sz="2000" b="1" dirty="0"/>
              <a:t>Bookmark </a:t>
            </a:r>
            <a:r>
              <a:rPr lang="en-US" sz="2000" dirty="0"/>
              <a:t>button lets students mark questions to review later.</a:t>
            </a:r>
          </a:p>
          <a:p>
            <a:pPr marL="342900" indent="-342900">
              <a:lnSpc>
                <a:spcPct val="100000"/>
              </a:lnSpc>
              <a:buFont typeface="Arial" panose="020B0604020202020204" pitchFamily="34" charset="0"/>
              <a:buChar char="•"/>
            </a:pPr>
            <a:r>
              <a:rPr lang="en-US" sz="2000" dirty="0"/>
              <a:t>When selected, a blue bookmark ribbon appears next to the questions on the Review list.</a:t>
            </a:r>
          </a:p>
        </p:txBody>
      </p:sp>
      <p:pic>
        <p:nvPicPr>
          <p:cNvPr id="5" name="Picture 4" descr="A screenshot of the TestNav bookmark tool.">
            <a:extLst>
              <a:ext uri="{FF2B5EF4-FFF2-40B4-BE49-F238E27FC236}">
                <a16:creationId xmlns:a16="http://schemas.microsoft.com/office/drawing/2014/main" id="{2B420E7C-EE63-5D3F-839C-3442816994C4}"/>
              </a:ext>
            </a:extLst>
          </p:cNvPr>
          <p:cNvPicPr>
            <a:picLocks noChangeAspect="1"/>
          </p:cNvPicPr>
          <p:nvPr/>
        </p:nvPicPr>
        <p:blipFill>
          <a:blip r:embed="rId3"/>
          <a:stretch>
            <a:fillRect/>
          </a:stretch>
        </p:blipFill>
        <p:spPr>
          <a:xfrm>
            <a:off x="8071556" y="634798"/>
            <a:ext cx="3004452" cy="5160755"/>
          </a:xfrm>
          <a:prstGeom prst="rect">
            <a:avLst/>
          </a:prstGeom>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13</a:t>
            </a:fld>
            <a:endParaRPr lang="en-GB">
              <a:solidFill>
                <a:srgbClr val="003057"/>
              </a:solidFill>
            </a:endParaRPr>
          </a:p>
        </p:txBody>
      </p:sp>
    </p:spTree>
    <p:extLst>
      <p:ext uri="{BB962C8B-B14F-4D97-AF65-F5344CB8AC3E}">
        <p14:creationId xmlns:p14="http://schemas.microsoft.com/office/powerpoint/2010/main" val="1071238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Reaching the End of a Part</a:t>
            </a:r>
          </a:p>
        </p:txBody>
      </p:sp>
      <p:sp>
        <p:nvSpPr>
          <p:cNvPr id="3" name="Text Placeholder 2"/>
          <p:cNvSpPr>
            <a:spLocks noGrp="1"/>
          </p:cNvSpPr>
          <p:nvPr>
            <p:ph type="body" sz="quarter" idx="10"/>
          </p:nvPr>
        </p:nvSpPr>
        <p:spPr>
          <a:xfrm>
            <a:off x="723902" y="1704976"/>
            <a:ext cx="4566555" cy="3788228"/>
          </a:xfrm>
        </p:spPr>
        <p:txBody>
          <a:bodyPr vert="horz" lIns="0" tIns="0" rIns="0" bIns="0" rtlCol="0" anchor="t">
            <a:noAutofit/>
          </a:bodyPr>
          <a:lstStyle/>
          <a:p>
            <a:pPr marL="342900" indent="-342900">
              <a:lnSpc>
                <a:spcPct val="100000"/>
              </a:lnSpc>
              <a:buFont typeface="Arial" panose="020B0604020202020204" pitchFamily="34" charset="0"/>
              <a:buChar char="•"/>
            </a:pPr>
            <a:r>
              <a:rPr lang="en-US" sz="2000" dirty="0">
                <a:ea typeface="Lato Medium"/>
                <a:cs typeface="Lato Medium"/>
              </a:rPr>
              <a:t>When students reach the end of a part of a test, they will see the End of Part A or Part B screen.</a:t>
            </a:r>
          </a:p>
          <a:p>
            <a:pPr marL="342900" indent="-342900">
              <a:lnSpc>
                <a:spcPct val="100000"/>
              </a:lnSpc>
              <a:buFont typeface="Arial" panose="020B0604020202020204" pitchFamily="34" charset="0"/>
              <a:buChar char="•"/>
            </a:pPr>
            <a:r>
              <a:rPr lang="en-US" sz="2000" dirty="0"/>
              <a:t>The orange and blue section buttons tell students how many questions are not answered and how many questions are bookmarked. Students should answer all questions before they go on to the next section. Reading, Mathematics, and Social Studies will have a Part A and a Part B.</a:t>
            </a:r>
          </a:p>
        </p:txBody>
      </p:sp>
      <p:pic>
        <p:nvPicPr>
          <p:cNvPr id="5" name="Picture 4" descr="End of Part A screen pointing out number of questions not answered and number of questions bookmarked. " title="End of Part A, Not Answered, Bookmarks"/>
          <p:cNvPicPr>
            <a:picLocks noChangeAspect="1"/>
          </p:cNvPicPr>
          <p:nvPr/>
        </p:nvPicPr>
        <p:blipFill rotWithShape="1">
          <a:blip r:embed="rId3"/>
          <a:srcRect l="20297" t="40713" r="20417" b="4048"/>
          <a:stretch/>
        </p:blipFill>
        <p:spPr>
          <a:xfrm>
            <a:off x="5909268" y="1514475"/>
            <a:ext cx="5421086" cy="3788228"/>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14</a:t>
            </a:fld>
            <a:endParaRPr lang="en-GB">
              <a:solidFill>
                <a:srgbClr val="003057"/>
              </a:solidFill>
            </a:endParaRPr>
          </a:p>
        </p:txBody>
      </p:sp>
    </p:spTree>
    <p:extLst>
      <p:ext uri="{BB962C8B-B14F-4D97-AF65-F5344CB8AC3E}">
        <p14:creationId xmlns:p14="http://schemas.microsoft.com/office/powerpoint/2010/main" val="2144926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785" y="417600"/>
            <a:ext cx="4944229" cy="1096875"/>
          </a:xfrm>
        </p:spPr>
        <p:txBody>
          <a:bodyPr/>
          <a:lstStyle/>
          <a:p>
            <a:r>
              <a:rPr lang="en-US" dirty="0">
                <a:latin typeface="+mn-lt"/>
              </a:rPr>
              <a:t>Submit Section</a:t>
            </a:r>
          </a:p>
        </p:txBody>
      </p:sp>
      <p:sp>
        <p:nvSpPr>
          <p:cNvPr id="3" name="Text Placeholder 2"/>
          <p:cNvSpPr>
            <a:spLocks noGrp="1"/>
          </p:cNvSpPr>
          <p:nvPr>
            <p:ph type="body" sz="quarter" idx="10"/>
          </p:nvPr>
        </p:nvSpPr>
        <p:spPr>
          <a:xfrm>
            <a:off x="723902" y="1704976"/>
            <a:ext cx="4566555" cy="3171825"/>
          </a:xfrm>
        </p:spPr>
        <p:txBody>
          <a:bodyPr/>
          <a:lstStyle/>
          <a:p>
            <a:pPr marL="342900" indent="-342900">
              <a:lnSpc>
                <a:spcPct val="100000"/>
              </a:lnSpc>
              <a:buFont typeface="Arial" panose="020B0604020202020204" pitchFamily="34" charset="0"/>
              <a:buChar char="•"/>
            </a:pPr>
            <a:r>
              <a:rPr lang="en-US" sz="2000"/>
              <a:t>Students will select the </a:t>
            </a:r>
            <a:r>
              <a:rPr lang="en-US" sz="2000" b="1"/>
              <a:t>Submit Section </a:t>
            </a:r>
            <a:r>
              <a:rPr lang="en-US" sz="2000"/>
              <a:t>button to go to the next part.</a:t>
            </a:r>
          </a:p>
          <a:p>
            <a:pPr marL="342900" indent="-342900">
              <a:lnSpc>
                <a:spcPct val="100000"/>
              </a:lnSpc>
              <a:buFont typeface="Arial" panose="020B0604020202020204" pitchFamily="34" charset="0"/>
              <a:buChar char="•"/>
            </a:pPr>
            <a:r>
              <a:rPr lang="en-US" sz="2000"/>
              <a:t>A Section Exit Warning will pop up. Students will select </a:t>
            </a:r>
            <a:r>
              <a:rPr lang="en-US" sz="2000" b="1"/>
              <a:t>No</a:t>
            </a:r>
            <a:r>
              <a:rPr lang="en-US" sz="2000"/>
              <a:t> to go back and check their work or select </a:t>
            </a:r>
            <a:r>
              <a:rPr lang="en-US" sz="2000" b="1"/>
              <a:t>Yes</a:t>
            </a:r>
            <a:r>
              <a:rPr lang="en-US" sz="2000"/>
              <a:t> to complete the part. If </a:t>
            </a:r>
            <a:r>
              <a:rPr lang="en-US" sz="2000" b="1"/>
              <a:t>Yes</a:t>
            </a:r>
            <a:r>
              <a:rPr lang="en-US" sz="2000"/>
              <a:t> is selected, students cannot come back to this section later.</a:t>
            </a:r>
          </a:p>
        </p:txBody>
      </p:sp>
      <p:pic>
        <p:nvPicPr>
          <p:cNvPr id="7" name="Picture 6" descr="End of Part A, All questions answered, no bookmarks, with Submit Section." title="End of Part A, All questions answered, no bookmarks"/>
          <p:cNvPicPr>
            <a:picLocks noChangeAspect="1"/>
          </p:cNvPicPr>
          <p:nvPr/>
        </p:nvPicPr>
        <p:blipFill rotWithShape="1">
          <a:blip r:embed="rId3"/>
          <a:srcRect l="18155" t="14048" r="18274" b="32143"/>
          <a:stretch/>
        </p:blipFill>
        <p:spPr>
          <a:xfrm>
            <a:off x="6094899" y="649060"/>
            <a:ext cx="5812972" cy="3690257"/>
          </a:xfrm>
          <a:prstGeom prst="rect">
            <a:avLst/>
          </a:prstGeom>
          <a:effectLst>
            <a:outerShdw blurRad="63500" sx="102000" sy="102000" algn="ctr" rotWithShape="0">
              <a:prstClr val="black">
                <a:alpha val="40000"/>
              </a:prstClr>
            </a:outerShdw>
          </a:effectLst>
        </p:spPr>
      </p:pic>
      <p:pic>
        <p:nvPicPr>
          <p:cNvPr id="8" name="Picture 7" descr="Section Exit Warning with the Yes button selected." title="Section Exit Warning"/>
          <p:cNvPicPr>
            <a:picLocks noChangeAspect="1"/>
          </p:cNvPicPr>
          <p:nvPr/>
        </p:nvPicPr>
        <p:blipFill rotWithShape="1">
          <a:blip r:embed="rId4"/>
          <a:srcRect l="34999" t="57381" r="34762" b="27619"/>
          <a:stretch/>
        </p:blipFill>
        <p:spPr>
          <a:xfrm>
            <a:off x="6666399" y="4549129"/>
            <a:ext cx="4669971" cy="1730636"/>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15</a:t>
            </a:fld>
            <a:endParaRPr lang="en-GB">
              <a:solidFill>
                <a:srgbClr val="003057"/>
              </a:solidFill>
            </a:endParaRPr>
          </a:p>
        </p:txBody>
      </p:sp>
    </p:spTree>
    <p:extLst>
      <p:ext uri="{BB962C8B-B14F-4D97-AF65-F5344CB8AC3E}">
        <p14:creationId xmlns:p14="http://schemas.microsoft.com/office/powerpoint/2010/main" val="2046211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786" y="417600"/>
            <a:ext cx="4225772" cy="1585861"/>
          </a:xfrm>
        </p:spPr>
        <p:txBody>
          <a:bodyPr/>
          <a:lstStyle/>
          <a:p>
            <a:r>
              <a:rPr lang="en-US" dirty="0">
                <a:latin typeface="+mn-lt"/>
              </a:rPr>
              <a:t>Exiting and Resuming the Test Later</a:t>
            </a:r>
          </a:p>
        </p:txBody>
      </p:sp>
      <p:sp>
        <p:nvSpPr>
          <p:cNvPr id="3" name="Text Placeholder 2"/>
          <p:cNvSpPr>
            <a:spLocks noGrp="1"/>
          </p:cNvSpPr>
          <p:nvPr>
            <p:ph type="body" sz="quarter" idx="10"/>
          </p:nvPr>
        </p:nvSpPr>
        <p:spPr>
          <a:xfrm>
            <a:off x="723902" y="2219218"/>
            <a:ext cx="3717469" cy="3965825"/>
          </a:xfrm>
        </p:spPr>
        <p:txBody>
          <a:bodyPr vert="horz" lIns="0" tIns="0" rIns="0" bIns="0" rtlCol="0" anchor="t">
            <a:noAutofit/>
          </a:bodyPr>
          <a:lstStyle/>
          <a:p>
            <a:pPr marL="342900" indent="-342900">
              <a:lnSpc>
                <a:spcPct val="100000"/>
              </a:lnSpc>
              <a:buFont typeface="Arial" panose="020B0604020202020204" pitchFamily="34" charset="0"/>
              <a:buChar char="•"/>
            </a:pPr>
            <a:r>
              <a:rPr lang="en-US" sz="2000" dirty="0"/>
              <a:t>To exit the test before completing it, students will select the button next to their name in the top right corner of the screen and then </a:t>
            </a:r>
            <a:r>
              <a:rPr lang="en-US" sz="2000" b="1" dirty="0"/>
              <a:t>Sign out of TestNav</a:t>
            </a:r>
            <a:r>
              <a:rPr lang="en-US" sz="2000" dirty="0"/>
              <a:t>.</a:t>
            </a:r>
          </a:p>
          <a:p>
            <a:pPr marL="342900" indent="-342900">
              <a:lnSpc>
                <a:spcPct val="100000"/>
              </a:lnSpc>
              <a:buFont typeface="Arial" panose="020B0604020202020204" pitchFamily="34" charset="0"/>
              <a:buChar char="•"/>
            </a:pPr>
            <a:r>
              <a:rPr lang="en-US" sz="2000" dirty="0"/>
              <a:t>Students will then select the </a:t>
            </a:r>
            <a:r>
              <a:rPr lang="en-US" sz="2000" b="1" dirty="0"/>
              <a:t>Save and Return Later</a:t>
            </a:r>
            <a:r>
              <a:rPr lang="en-US" sz="2000" dirty="0"/>
              <a:t> button.</a:t>
            </a:r>
          </a:p>
          <a:p>
            <a:pPr marL="342900" indent="-342900">
              <a:lnSpc>
                <a:spcPct val="100000"/>
              </a:lnSpc>
              <a:buFont typeface="Arial" panose="020B0604020202020204" pitchFamily="34" charset="0"/>
              <a:buChar char="•"/>
            </a:pPr>
            <a:r>
              <a:rPr lang="en-US" sz="2000" dirty="0">
                <a:ea typeface="Lato Medium"/>
                <a:cs typeface="Lato Medium"/>
              </a:rPr>
              <a:t>Reading, Mathematics, and Social Studies will have Part A and Part B.</a:t>
            </a:r>
          </a:p>
          <a:p>
            <a:pPr marL="342900" indent="-342900">
              <a:lnSpc>
                <a:spcPct val="100000"/>
              </a:lnSpc>
              <a:buFont typeface="Arial" panose="020B0604020202020204" pitchFamily="34" charset="0"/>
              <a:buChar char="•"/>
            </a:pPr>
            <a:endParaRPr lang="en-US" sz="2000" dirty="0"/>
          </a:p>
        </p:txBody>
      </p:sp>
      <p:pic>
        <p:nvPicPr>
          <p:cNvPr id="5" name="Picture 4" descr="Part B Start Section screen with Sign out of TestNav  selected from the User dropdown menu." title="Part B Start Section "/>
          <p:cNvPicPr>
            <a:picLocks noChangeAspect="1"/>
          </p:cNvPicPr>
          <p:nvPr/>
        </p:nvPicPr>
        <p:blipFill rotWithShape="1">
          <a:blip r:embed="rId3"/>
          <a:srcRect l="11698" t="36905" r="10749" b="13571"/>
          <a:stretch/>
        </p:blipFill>
        <p:spPr>
          <a:xfrm>
            <a:off x="5169839" y="765070"/>
            <a:ext cx="6541740" cy="3120829"/>
          </a:xfrm>
          <a:prstGeom prst="rect">
            <a:avLst/>
          </a:prstGeom>
          <a:effectLst>
            <a:outerShdw blurRad="63500" sx="102000" sy="102000" algn="ctr" rotWithShape="0">
              <a:prstClr val="black">
                <a:alpha val="40000"/>
              </a:prstClr>
            </a:outerShdw>
          </a:effectLst>
        </p:spPr>
      </p:pic>
      <p:pic>
        <p:nvPicPr>
          <p:cNvPr id="6" name="Picture 5" descr="Exit Test screen with Save and Return Later selected." title="Exit Test"/>
          <p:cNvPicPr>
            <a:picLocks noChangeAspect="1"/>
          </p:cNvPicPr>
          <p:nvPr/>
        </p:nvPicPr>
        <p:blipFill rotWithShape="1">
          <a:blip r:embed="rId4"/>
          <a:srcRect l="29840" t="70476" r="29959" b="10238"/>
          <a:stretch/>
        </p:blipFill>
        <p:spPr>
          <a:xfrm>
            <a:off x="5758524" y="4438325"/>
            <a:ext cx="5179435" cy="1856346"/>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16</a:t>
            </a:fld>
            <a:endParaRPr lang="en-GB">
              <a:solidFill>
                <a:srgbClr val="003057"/>
              </a:solidFill>
            </a:endParaRPr>
          </a:p>
        </p:txBody>
      </p:sp>
    </p:spTree>
    <p:extLst>
      <p:ext uri="{BB962C8B-B14F-4D97-AF65-F5344CB8AC3E}">
        <p14:creationId xmlns:p14="http://schemas.microsoft.com/office/powerpoint/2010/main" val="695559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Submitting the Test</a:t>
            </a:r>
          </a:p>
        </p:txBody>
      </p:sp>
      <p:sp>
        <p:nvSpPr>
          <p:cNvPr id="3" name="Text Placeholder 2"/>
          <p:cNvSpPr>
            <a:spLocks noGrp="1"/>
          </p:cNvSpPr>
          <p:nvPr>
            <p:ph type="body" sz="quarter" idx="10"/>
          </p:nvPr>
        </p:nvSpPr>
        <p:spPr>
          <a:xfrm>
            <a:off x="723902" y="1704976"/>
            <a:ext cx="5448298" cy="3171825"/>
          </a:xfrm>
        </p:spPr>
        <p:txBody>
          <a:bodyPr/>
          <a:lstStyle/>
          <a:p>
            <a:pPr marL="342900" indent="-342900">
              <a:lnSpc>
                <a:spcPct val="100000"/>
              </a:lnSpc>
              <a:buFont typeface="Arial" panose="020B0604020202020204" pitchFamily="34" charset="0"/>
              <a:buChar char="•"/>
            </a:pPr>
            <a:r>
              <a:rPr lang="en-US" sz="2000" dirty="0"/>
              <a:t>When students reach the end of the test, and are ready to submit the test for scoring, they will select the </a:t>
            </a:r>
            <a:r>
              <a:rPr lang="en-US" sz="2000" b="1" dirty="0"/>
              <a:t>Submit Final Answers </a:t>
            </a:r>
            <a:r>
              <a:rPr lang="en-US" sz="2000" dirty="0"/>
              <a:t>button.</a:t>
            </a:r>
          </a:p>
          <a:p>
            <a:pPr marL="342900" indent="-342900">
              <a:lnSpc>
                <a:spcPct val="100000"/>
              </a:lnSpc>
              <a:buFont typeface="Arial" panose="020B0604020202020204" pitchFamily="34" charset="0"/>
              <a:buChar char="•"/>
            </a:pPr>
            <a:r>
              <a:rPr lang="en-US" sz="2000" dirty="0"/>
              <a:t>They will then select </a:t>
            </a:r>
            <a:r>
              <a:rPr lang="en-US" sz="2000" b="1" dirty="0"/>
              <a:t>Yes, Submit Final Answers</a:t>
            </a:r>
            <a:r>
              <a:rPr lang="en-US" sz="2000" dirty="0"/>
              <a:t>. Reading, Mathematics, and Social Studies will have a Part A and Part B.</a:t>
            </a:r>
          </a:p>
        </p:txBody>
      </p:sp>
      <p:pic>
        <p:nvPicPr>
          <p:cNvPr id="5" name="Picture 4" descr="End of Part B with Submit Final Answers selected." title="End of Part B example"/>
          <p:cNvPicPr>
            <a:picLocks noChangeAspect="1"/>
          </p:cNvPicPr>
          <p:nvPr/>
        </p:nvPicPr>
        <p:blipFill rotWithShape="1">
          <a:blip r:embed="rId3"/>
          <a:srcRect l="25217" t="25000" r="25156" b="24047"/>
          <a:stretch/>
        </p:blipFill>
        <p:spPr>
          <a:xfrm>
            <a:off x="6505887" y="417600"/>
            <a:ext cx="4962211" cy="3806140"/>
          </a:xfrm>
          <a:prstGeom prst="rect">
            <a:avLst/>
          </a:prstGeom>
        </p:spPr>
      </p:pic>
      <p:pic>
        <p:nvPicPr>
          <p:cNvPr id="6" name="Picture 5" descr="Test Submit Warning screen with Yes, Submit Final Answers selected." title="Test Submit Warning"/>
          <p:cNvPicPr>
            <a:picLocks noChangeAspect="1"/>
          </p:cNvPicPr>
          <p:nvPr/>
        </p:nvPicPr>
        <p:blipFill rotWithShape="1">
          <a:blip r:embed="rId4"/>
          <a:srcRect l="33220" t="72619" r="34050" b="9286"/>
          <a:stretch/>
        </p:blipFill>
        <p:spPr>
          <a:xfrm>
            <a:off x="6915710" y="4444939"/>
            <a:ext cx="4414644" cy="1823440"/>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17</a:t>
            </a:fld>
            <a:endParaRPr lang="en-GB">
              <a:solidFill>
                <a:srgbClr val="003057"/>
              </a:solidFill>
            </a:endParaRPr>
          </a:p>
        </p:txBody>
      </p:sp>
    </p:spTree>
    <p:extLst>
      <p:ext uri="{BB962C8B-B14F-4D97-AF65-F5344CB8AC3E}">
        <p14:creationId xmlns:p14="http://schemas.microsoft.com/office/powerpoint/2010/main" val="2251810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Using the Tools in the Test</a:t>
            </a:r>
          </a:p>
        </p:txBody>
      </p:sp>
      <p:sp>
        <p:nvSpPr>
          <p:cNvPr id="3" name="Text Placeholder 2"/>
          <p:cNvSpPr>
            <a:spLocks noGrp="1"/>
          </p:cNvSpPr>
          <p:nvPr>
            <p:ph type="body" sz="quarter" idx="10"/>
          </p:nvPr>
        </p:nvSpPr>
        <p:spPr>
          <a:xfrm>
            <a:off x="721785" y="1704975"/>
            <a:ext cx="10740872" cy="3171825"/>
          </a:xfrm>
        </p:spPr>
        <p:txBody>
          <a:bodyPr/>
          <a:lstStyle/>
          <a:p>
            <a:pPr marL="342900" indent="-342900">
              <a:lnSpc>
                <a:spcPct val="100000"/>
              </a:lnSpc>
              <a:buFont typeface="Arial" panose="020B0604020202020204" pitchFamily="34" charset="0"/>
              <a:buChar char="•"/>
            </a:pPr>
            <a:r>
              <a:rPr lang="en-US" sz="2000" dirty="0"/>
              <a:t>Once in the toolbar students can select a tool button to open a tool. To close a tool, students will select the button again, or select the Pointer tool.</a:t>
            </a:r>
          </a:p>
          <a:p>
            <a:pPr marL="342900" indent="-342900">
              <a:lnSpc>
                <a:spcPct val="100000"/>
              </a:lnSpc>
              <a:buFont typeface="Arial" panose="020B0604020202020204" pitchFamily="34" charset="0"/>
              <a:buChar char="•"/>
            </a:pPr>
            <a:r>
              <a:rPr lang="en-US" sz="2000" dirty="0"/>
              <a:t>Students can use only one tool at a time.</a:t>
            </a:r>
          </a:p>
          <a:p>
            <a:pPr marL="342900" indent="-342900">
              <a:lnSpc>
                <a:spcPct val="100000"/>
              </a:lnSpc>
              <a:buFont typeface="Arial" panose="020B0604020202020204" pitchFamily="34" charset="0"/>
              <a:buChar char="•"/>
            </a:pPr>
            <a:r>
              <a:rPr lang="en-US" sz="2000" b="1" dirty="0">
                <a:solidFill>
                  <a:srgbClr val="FF0000"/>
                </a:solidFill>
              </a:rPr>
              <a:t>Students will see tools only on questions where they are allowed to use them</a:t>
            </a:r>
            <a:r>
              <a:rPr lang="en-US" sz="2000" dirty="0">
                <a:solidFill>
                  <a:srgbClr val="FF0000"/>
                </a:solidFill>
              </a:rPr>
              <a:t>.</a:t>
            </a:r>
          </a:p>
          <a:p>
            <a:pPr marL="342900" indent="-342900">
              <a:lnSpc>
                <a:spcPct val="100000"/>
              </a:lnSpc>
              <a:buFont typeface="Arial" panose="020B0604020202020204" pitchFamily="34" charset="0"/>
              <a:buChar char="•"/>
            </a:pPr>
            <a:endParaRPr lang="en-US" sz="2000" dirty="0"/>
          </a:p>
        </p:txBody>
      </p:sp>
      <p:pic>
        <p:nvPicPr>
          <p:cNvPr id="7" name="Picture 6" descr="TestNav tools:&#10;Pointer&#10;Botepad&#10;Dictionary and Thesaurus&#10;Calculator&#10;Answer Eliminator&#10;">
            <a:extLst>
              <a:ext uri="{FF2B5EF4-FFF2-40B4-BE49-F238E27FC236}">
                <a16:creationId xmlns:a16="http://schemas.microsoft.com/office/drawing/2014/main" id="{8033E21D-76DF-4E84-968C-EBD2874F6008}"/>
              </a:ext>
            </a:extLst>
          </p:cNvPr>
          <p:cNvPicPr>
            <a:picLocks noChangeAspect="1"/>
          </p:cNvPicPr>
          <p:nvPr/>
        </p:nvPicPr>
        <p:blipFill>
          <a:blip r:embed="rId3"/>
          <a:stretch>
            <a:fillRect/>
          </a:stretch>
        </p:blipFill>
        <p:spPr>
          <a:xfrm>
            <a:off x="2014591" y="3303356"/>
            <a:ext cx="8732178" cy="2059754"/>
          </a:xfrm>
          <a:prstGeom prst="rect">
            <a:avLst/>
          </a:prstGeom>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18</a:t>
            </a:fld>
            <a:endParaRPr lang="en-GB">
              <a:solidFill>
                <a:srgbClr val="003057"/>
              </a:solidFill>
            </a:endParaRPr>
          </a:p>
        </p:txBody>
      </p:sp>
    </p:spTree>
    <p:extLst>
      <p:ext uri="{BB962C8B-B14F-4D97-AF65-F5344CB8AC3E}">
        <p14:creationId xmlns:p14="http://schemas.microsoft.com/office/powerpoint/2010/main" val="3011501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Pointer Tool</a:t>
            </a:r>
          </a:p>
        </p:txBody>
      </p:sp>
      <p:sp>
        <p:nvSpPr>
          <p:cNvPr id="3" name="Text Placeholder 2"/>
          <p:cNvSpPr>
            <a:spLocks noGrp="1"/>
          </p:cNvSpPr>
          <p:nvPr>
            <p:ph type="body" sz="quarter" idx="10"/>
          </p:nvPr>
        </p:nvSpPr>
        <p:spPr>
          <a:xfrm>
            <a:off x="721786" y="1704975"/>
            <a:ext cx="4234895" cy="3171825"/>
          </a:xfrm>
        </p:spPr>
        <p:txBody>
          <a:bodyPr/>
          <a:lstStyle/>
          <a:p>
            <a:pPr>
              <a:lnSpc>
                <a:spcPct val="100000"/>
              </a:lnSpc>
            </a:pPr>
            <a:r>
              <a:rPr lang="en-US" sz="2000" dirty="0"/>
              <a:t>Students will use the Pointer tool        to:</a:t>
            </a:r>
          </a:p>
          <a:p>
            <a:pPr>
              <a:lnSpc>
                <a:spcPct val="100000"/>
              </a:lnSpc>
            </a:pPr>
            <a:endParaRPr lang="en-US" sz="2000" dirty="0"/>
          </a:p>
          <a:p>
            <a:pPr marL="342900" indent="-342900">
              <a:lnSpc>
                <a:spcPct val="100000"/>
              </a:lnSpc>
              <a:buFont typeface="Arial" panose="020B0604020202020204" pitchFamily="34" charset="0"/>
              <a:buChar char="•"/>
            </a:pPr>
            <a:r>
              <a:rPr lang="en-US" sz="2000" dirty="0"/>
              <a:t>Select an answer</a:t>
            </a:r>
          </a:p>
          <a:p>
            <a:pPr marL="342900" indent="-342900">
              <a:lnSpc>
                <a:spcPct val="100000"/>
              </a:lnSpc>
              <a:buFont typeface="Arial" panose="020B0604020202020204" pitchFamily="34" charset="0"/>
              <a:buChar char="•"/>
            </a:pPr>
            <a:r>
              <a:rPr lang="en-US" sz="2000" dirty="0"/>
              <a:t>Drag an answer choice to the correct spot</a:t>
            </a:r>
          </a:p>
          <a:p>
            <a:pPr marL="342900" indent="-342900">
              <a:lnSpc>
                <a:spcPct val="100000"/>
              </a:lnSpc>
              <a:buFont typeface="Arial" panose="020B0604020202020204" pitchFamily="34" charset="0"/>
              <a:buChar char="•"/>
            </a:pPr>
            <a:r>
              <a:rPr lang="en-US" sz="2000" dirty="0"/>
              <a:t>Mark objects</a:t>
            </a:r>
          </a:p>
          <a:p>
            <a:pPr marL="342900" indent="-342900">
              <a:lnSpc>
                <a:spcPct val="100000"/>
              </a:lnSpc>
              <a:buFont typeface="Arial" panose="020B0604020202020204" pitchFamily="34" charset="0"/>
              <a:buChar char="•"/>
            </a:pPr>
            <a:r>
              <a:rPr lang="en-US" sz="2000" dirty="0"/>
              <a:t>Turn other tools on and off</a:t>
            </a:r>
          </a:p>
        </p:txBody>
      </p:sp>
      <p:pic>
        <p:nvPicPr>
          <p:cNvPr id="6" name="Picture 5" descr="Pointer tool" title="Pointer Tool"/>
          <p:cNvPicPr>
            <a:picLocks noChangeAspect="1"/>
          </p:cNvPicPr>
          <p:nvPr/>
        </p:nvPicPr>
        <p:blipFill>
          <a:blip r:embed="rId3"/>
          <a:stretch>
            <a:fillRect/>
          </a:stretch>
        </p:blipFill>
        <p:spPr>
          <a:xfrm>
            <a:off x="4566205" y="1704975"/>
            <a:ext cx="390476" cy="323810"/>
          </a:xfrm>
          <a:prstGeom prst="rect">
            <a:avLst/>
          </a:prstGeom>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19</a:t>
            </a:fld>
            <a:endParaRPr lang="en-GB">
              <a:solidFill>
                <a:srgbClr val="003057"/>
              </a:solidFill>
            </a:endParaRPr>
          </a:p>
        </p:txBody>
      </p:sp>
      <p:grpSp>
        <p:nvGrpSpPr>
          <p:cNvPr id="9" name="Group 8" descr="TestNav tutorial showing pointer toolwithin a test question.">
            <a:extLst>
              <a:ext uri="{FF2B5EF4-FFF2-40B4-BE49-F238E27FC236}">
                <a16:creationId xmlns:a16="http://schemas.microsoft.com/office/drawing/2014/main" id="{3C7ED438-BCD1-427B-A044-D955574ECFB4}"/>
              </a:ext>
            </a:extLst>
          </p:cNvPr>
          <p:cNvGrpSpPr/>
          <p:nvPr/>
        </p:nvGrpSpPr>
        <p:grpSpPr>
          <a:xfrm>
            <a:off x="4956681" y="2452118"/>
            <a:ext cx="6686534" cy="3177320"/>
            <a:chOff x="4956681" y="2570652"/>
            <a:chExt cx="6686534" cy="3177320"/>
          </a:xfrm>
        </p:grpSpPr>
        <p:pic>
          <p:nvPicPr>
            <p:cNvPr id="5" name="Picture 4" descr="TestNav pointer tool example" title="TestNav pointer tool">
              <a:extLst>
                <a:ext uri="{FF2B5EF4-FFF2-40B4-BE49-F238E27FC236}">
                  <a16:creationId xmlns:a16="http://schemas.microsoft.com/office/drawing/2014/main" id="{58441CA7-6B2D-4976-9559-8AE558A35630}"/>
                </a:ext>
              </a:extLst>
            </p:cNvPr>
            <p:cNvPicPr>
              <a:picLocks noChangeAspect="1"/>
            </p:cNvPicPr>
            <p:nvPr/>
          </p:nvPicPr>
          <p:blipFill>
            <a:blip r:embed="rId4"/>
            <a:stretch>
              <a:fillRect/>
            </a:stretch>
          </p:blipFill>
          <p:spPr>
            <a:xfrm>
              <a:off x="4956681" y="2570652"/>
              <a:ext cx="6686534" cy="3177320"/>
            </a:xfrm>
            <a:prstGeom prst="rect">
              <a:avLst/>
            </a:prstGeom>
            <a:effectLst>
              <a:outerShdw blurRad="63500" sx="102000" sy="102000" algn="ctr" rotWithShape="0">
                <a:prstClr val="black">
                  <a:alpha val="40000"/>
                </a:prstClr>
              </a:outerShdw>
            </a:effectLst>
          </p:spPr>
        </p:pic>
        <p:pic>
          <p:nvPicPr>
            <p:cNvPr id="1026" name="Picture 2" descr="Image result for pointer tool">
              <a:extLst>
                <a:ext uri="{FF2B5EF4-FFF2-40B4-BE49-F238E27FC236}">
                  <a16:creationId xmlns:a16="http://schemas.microsoft.com/office/drawing/2014/main" id="{F9AAA5F8-91B6-448C-91CE-23C8BE260A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98731" y="4876800"/>
              <a:ext cx="232047" cy="2133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01968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785" y="417600"/>
            <a:ext cx="6775449" cy="658999"/>
          </a:xfrm>
        </p:spPr>
        <p:txBody>
          <a:bodyPr/>
          <a:lstStyle/>
          <a:p>
            <a:r>
              <a:rPr lang="en-US" dirty="0">
                <a:latin typeface="Arial" panose="020B0604020202020204" pitchFamily="34" charset="0"/>
                <a:cs typeface="Arial" panose="020B0604020202020204" pitchFamily="34" charset="0"/>
              </a:rPr>
              <a:t>Online Testing Components</a:t>
            </a:r>
          </a:p>
        </p:txBody>
      </p:sp>
      <p:sp>
        <p:nvSpPr>
          <p:cNvPr id="25" name="Text Placeholder 2"/>
          <p:cNvSpPr>
            <a:spLocks noGrp="1"/>
          </p:cNvSpPr>
          <p:nvPr>
            <p:ph type="body" sz="quarter" idx="10"/>
          </p:nvPr>
        </p:nvSpPr>
        <p:spPr>
          <a:xfrm>
            <a:off x="865439" y="1215483"/>
            <a:ext cx="9494044" cy="4762600"/>
          </a:xfrm>
        </p:spPr>
        <p:txBody>
          <a:bodyPr vert="horz" lIns="0" tIns="0" rIns="0" bIns="0" rtlCol="0" anchor="t">
            <a:noAutofit/>
          </a:bodyPr>
          <a:lstStyle/>
          <a:p>
            <a:pPr lvl="0">
              <a:lnSpc>
                <a:spcPct val="100000"/>
              </a:lnSpc>
            </a:pPr>
            <a:r>
              <a:rPr lang="en-US" sz="2800" dirty="0">
                <a:solidFill>
                  <a:srgbClr val="007FA3"/>
                </a:solidFill>
                <a:ea typeface="+mn-ea"/>
                <a:cs typeface="+mn-cs"/>
              </a:rPr>
              <a:t>PearsonAccess</a:t>
            </a:r>
            <a:r>
              <a:rPr lang="en-US" sz="2800" baseline="30000" dirty="0">
                <a:solidFill>
                  <a:srgbClr val="007FA3"/>
                </a:solidFill>
                <a:ea typeface="+mn-ea"/>
                <a:cs typeface="+mn-cs"/>
              </a:rPr>
              <a:t>next</a:t>
            </a:r>
          </a:p>
          <a:p>
            <a:pPr marL="105410" lvl="1" indent="-105410" defTabSz="533413">
              <a:lnSpc>
                <a:spcPct val="90000"/>
              </a:lnSpc>
              <a:spcBef>
                <a:spcPct val="0"/>
              </a:spcBef>
              <a:spcAft>
                <a:spcPct val="15000"/>
              </a:spcAft>
              <a:buClr>
                <a:srgbClr val="0070C0"/>
              </a:buClr>
              <a:buChar char="••"/>
            </a:pPr>
            <a:r>
              <a:rPr lang="en-US" sz="2000" dirty="0">
                <a:solidFill>
                  <a:schemeClr val="bg2"/>
                </a:solidFill>
                <a:ea typeface="Verdana"/>
                <a:cs typeface="Verdana" panose="020B0604030504040204" pitchFamily="34" charset="0"/>
              </a:rPr>
              <a:t> Manage student data and online test </a:t>
            </a:r>
            <a:r>
              <a:rPr lang="en-US" sz="2000" dirty="0">
                <a:solidFill>
                  <a:schemeClr val="bg2"/>
                </a:solidFill>
                <a:ea typeface="Verdana" panose="020B0604030504040204" pitchFamily="34" charset="0"/>
                <a:cs typeface="Verdana" panose="020B0604030504040204" pitchFamily="34" charset="0"/>
              </a:rPr>
              <a:t>sessions</a:t>
            </a:r>
          </a:p>
          <a:p>
            <a:pPr marL="105410" lvl="1" indent="-105410" defTabSz="533413">
              <a:lnSpc>
                <a:spcPct val="90000"/>
              </a:lnSpc>
              <a:spcBef>
                <a:spcPct val="0"/>
              </a:spcBef>
              <a:spcAft>
                <a:spcPct val="15000"/>
              </a:spcAft>
              <a:buClr>
                <a:srgbClr val="0070C0"/>
              </a:buClr>
              <a:buChar char="••"/>
            </a:pPr>
            <a:r>
              <a:rPr lang="en-US" sz="2000" dirty="0">
                <a:solidFill>
                  <a:schemeClr val="bg2"/>
                </a:solidFill>
                <a:ea typeface="Verdana"/>
                <a:cs typeface="Verdana" panose="020B0604030504040204" pitchFamily="34" charset="0"/>
              </a:rPr>
              <a:t> Blue Secure site and brown Training </a:t>
            </a:r>
            <a:r>
              <a:rPr lang="en-US" sz="2000" dirty="0">
                <a:solidFill>
                  <a:schemeClr val="bg2"/>
                </a:solidFill>
                <a:ea typeface="Verdana" panose="020B0604030504040204" pitchFamily="34" charset="0"/>
                <a:cs typeface="Verdana" panose="020B0604030504040204" pitchFamily="34" charset="0"/>
              </a:rPr>
              <a:t>site</a:t>
            </a:r>
          </a:p>
        </p:txBody>
      </p:sp>
      <p:pic>
        <p:nvPicPr>
          <p:cNvPr id="6" name="Picture 5" descr="A screenshot of the Pearson Access Next webpage.">
            <a:extLst>
              <a:ext uri="{FF2B5EF4-FFF2-40B4-BE49-F238E27FC236}">
                <a16:creationId xmlns:a16="http://schemas.microsoft.com/office/drawing/2014/main" id="{05A953B5-B585-8C43-4669-6196B2510823}"/>
              </a:ext>
            </a:extLst>
          </p:cNvPr>
          <p:cNvPicPr>
            <a:picLocks noChangeAspect="1"/>
          </p:cNvPicPr>
          <p:nvPr/>
        </p:nvPicPr>
        <p:blipFill>
          <a:blip r:embed="rId3"/>
          <a:stretch>
            <a:fillRect/>
          </a:stretch>
        </p:blipFill>
        <p:spPr>
          <a:xfrm>
            <a:off x="2212806" y="2547592"/>
            <a:ext cx="6873321" cy="3639308"/>
          </a:xfrm>
          <a:prstGeom prst="rect">
            <a:avLst/>
          </a:prstGeom>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2</a:t>
            </a:fld>
            <a:endParaRPr lang="en-GB">
              <a:solidFill>
                <a:srgbClr val="003057"/>
              </a:solidFill>
            </a:endParaRPr>
          </a:p>
        </p:txBody>
      </p:sp>
    </p:spTree>
    <p:extLst>
      <p:ext uri="{BB962C8B-B14F-4D97-AF65-F5344CB8AC3E}">
        <p14:creationId xmlns:p14="http://schemas.microsoft.com/office/powerpoint/2010/main" val="2004570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Notepad</a:t>
            </a:r>
          </a:p>
        </p:txBody>
      </p:sp>
      <p:sp>
        <p:nvSpPr>
          <p:cNvPr id="3" name="Text Placeholder 2"/>
          <p:cNvSpPr>
            <a:spLocks noGrp="1"/>
          </p:cNvSpPr>
          <p:nvPr>
            <p:ph type="body" sz="quarter" idx="10"/>
          </p:nvPr>
        </p:nvSpPr>
        <p:spPr>
          <a:xfrm>
            <a:off x="721785" y="1514475"/>
            <a:ext cx="4939937" cy="4713169"/>
          </a:xfrm>
        </p:spPr>
        <p:txBody>
          <a:bodyPr vert="horz" lIns="0" tIns="0" rIns="0" bIns="0" rtlCol="0" anchor="t">
            <a:noAutofit/>
          </a:bodyPr>
          <a:lstStyle/>
          <a:p>
            <a:pPr marL="285750" indent="-285750">
              <a:lnSpc>
                <a:spcPct val="100000"/>
              </a:lnSpc>
              <a:buFont typeface="Arial" panose="020B0604020202020204" pitchFamily="34" charset="0"/>
              <a:buChar char="•"/>
            </a:pPr>
            <a:r>
              <a:rPr lang="en-US" sz="2000" dirty="0">
                <a:ea typeface="Lato Medium"/>
                <a:cs typeface="Lato Medium"/>
              </a:rPr>
              <a:t>Students can write notes during the test using the Notepad tool.</a:t>
            </a:r>
          </a:p>
          <a:p>
            <a:pPr marL="285750" indent="-285750">
              <a:lnSpc>
                <a:spcPct val="100000"/>
              </a:lnSpc>
              <a:buFont typeface="Arial" panose="020B0604020202020204" pitchFamily="34" charset="0"/>
              <a:buChar char="•"/>
            </a:pPr>
            <a:r>
              <a:rPr lang="en-US" sz="2000" dirty="0">
                <a:ea typeface="Lato Medium"/>
                <a:cs typeface="Lato Medium"/>
              </a:rPr>
              <a:t>To move the notepad screen, students will select the top of the notepad and drag it.</a:t>
            </a:r>
          </a:p>
          <a:p>
            <a:pPr marL="285750" indent="-285750">
              <a:lnSpc>
                <a:spcPct val="100000"/>
              </a:lnSpc>
              <a:buFont typeface="Arial" panose="020B0604020202020204" pitchFamily="34" charset="0"/>
              <a:buChar char="•"/>
            </a:pPr>
            <a:r>
              <a:rPr lang="en-US" sz="2000" dirty="0">
                <a:ea typeface="Lato Medium"/>
                <a:cs typeface="Lato Medium"/>
              </a:rPr>
              <a:t>Selecting the </a:t>
            </a:r>
            <a:r>
              <a:rPr lang="en-US" sz="2000" b="1" dirty="0">
                <a:ea typeface="Lato Medium"/>
                <a:cs typeface="Lato Medium"/>
              </a:rPr>
              <a:t>Notepad</a:t>
            </a:r>
            <a:r>
              <a:rPr lang="en-US" sz="2000" dirty="0">
                <a:ea typeface="Lato Medium"/>
                <a:cs typeface="Lato Medium"/>
              </a:rPr>
              <a:t> button again will close the notepad.</a:t>
            </a:r>
          </a:p>
          <a:p>
            <a:pPr marL="285750" indent="-285750">
              <a:lnSpc>
                <a:spcPct val="100000"/>
              </a:lnSpc>
              <a:buFont typeface="Arial" panose="020B0604020202020204" pitchFamily="34" charset="0"/>
              <a:buChar char="•"/>
            </a:pPr>
            <a:r>
              <a:rPr lang="en-US" sz="2000" dirty="0">
                <a:ea typeface="Lato Medium"/>
                <a:cs typeface="Lato Medium"/>
              </a:rPr>
              <a:t>If students return to the question later, they can see their notes again by selecting the Notepad button.</a:t>
            </a:r>
          </a:p>
          <a:p>
            <a:pPr marL="285750" indent="-285750">
              <a:lnSpc>
                <a:spcPct val="100000"/>
              </a:lnSpc>
              <a:buFont typeface="Arial" panose="020B0604020202020204" pitchFamily="34" charset="0"/>
              <a:buChar char="•"/>
            </a:pPr>
            <a:r>
              <a:rPr lang="en-US" sz="2000" dirty="0">
                <a:ea typeface="Lato Medium"/>
                <a:cs typeface="Lato Medium"/>
              </a:rPr>
              <a:t>Students may copy and paste from the Notepad to their response area.</a:t>
            </a:r>
          </a:p>
          <a:p>
            <a:pPr marL="285750" indent="-285750">
              <a:lnSpc>
                <a:spcPct val="100000"/>
              </a:lnSpc>
              <a:buFont typeface="Arial" panose="020B0604020202020204" pitchFamily="34" charset="0"/>
              <a:buChar char="•"/>
            </a:pPr>
            <a:r>
              <a:rPr lang="en-US" sz="2000" dirty="0">
                <a:solidFill>
                  <a:srgbClr val="FF0000"/>
                </a:solidFill>
              </a:rPr>
              <a:t>For reading, notes are saved for the whole passage. For other tests, notes are saved with each question.</a:t>
            </a:r>
          </a:p>
        </p:txBody>
      </p:sp>
      <p:pic>
        <p:nvPicPr>
          <p:cNvPr id="5" name="Picture 4" descr="Notepad example with Notepad tool selected" title="Notepad Example"/>
          <p:cNvPicPr>
            <a:picLocks noChangeAspect="1"/>
          </p:cNvPicPr>
          <p:nvPr/>
        </p:nvPicPr>
        <p:blipFill rotWithShape="1">
          <a:blip r:embed="rId3"/>
          <a:srcRect l="13169" t="21538" r="14502" b="24718"/>
          <a:stretch/>
        </p:blipFill>
        <p:spPr>
          <a:xfrm>
            <a:off x="5788330" y="1971053"/>
            <a:ext cx="5957391" cy="3320928"/>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20</a:t>
            </a:fld>
            <a:endParaRPr lang="en-GB">
              <a:solidFill>
                <a:srgbClr val="003057"/>
              </a:solidFill>
            </a:endParaRPr>
          </a:p>
        </p:txBody>
      </p:sp>
    </p:spTree>
    <p:extLst>
      <p:ext uri="{BB962C8B-B14F-4D97-AF65-F5344CB8AC3E}">
        <p14:creationId xmlns:p14="http://schemas.microsoft.com/office/powerpoint/2010/main" val="1776314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TextHelp Text to Speech Tool</a:t>
            </a:r>
          </a:p>
        </p:txBody>
      </p:sp>
      <p:sp>
        <p:nvSpPr>
          <p:cNvPr id="3" name="Text Placeholder 2"/>
          <p:cNvSpPr>
            <a:spLocks noGrp="1"/>
          </p:cNvSpPr>
          <p:nvPr>
            <p:ph type="body" sz="quarter" idx="10"/>
          </p:nvPr>
        </p:nvSpPr>
        <p:spPr>
          <a:xfrm>
            <a:off x="721785" y="1514476"/>
            <a:ext cx="11186086" cy="2153758"/>
          </a:xfrm>
        </p:spPr>
        <p:txBody>
          <a:bodyPr/>
          <a:lstStyle/>
          <a:p>
            <a:pPr>
              <a:lnSpc>
                <a:spcPct val="100000"/>
              </a:lnSpc>
            </a:pPr>
            <a:r>
              <a:rPr lang="en-US" sz="2000" dirty="0"/>
              <a:t>The purpose of the TextHelp </a:t>
            </a:r>
            <a:r>
              <a:rPr lang="en-US" sz="2000" dirty="0" err="1"/>
              <a:t>Read&amp;Write</a:t>
            </a:r>
            <a:r>
              <a:rPr lang="en-US" sz="2000" dirty="0"/>
              <a:t> for TestNav (RW4TN) Extension is to provide a suite of access tools which can be used by students with disabilities who require testing accommodations on the secured state summative assessment. This information pertains to the text-to-speech (reading accommodation) function being used in Kentucky assessments. </a:t>
            </a:r>
          </a:p>
          <a:p>
            <a:pPr>
              <a:lnSpc>
                <a:spcPct val="100000"/>
              </a:lnSpc>
            </a:pPr>
            <a:endParaRPr lang="en-US" sz="2000" dirty="0"/>
          </a:p>
          <a:p>
            <a:pPr marL="285750" indent="-285750">
              <a:lnSpc>
                <a:spcPct val="100000"/>
              </a:lnSpc>
              <a:buFont typeface="Arial" panose="020B0604020202020204" pitchFamily="34" charset="0"/>
              <a:buChar char="•"/>
            </a:pPr>
            <a:r>
              <a:rPr lang="en-US" sz="2000" dirty="0"/>
              <a:t>Once installed, this extension creates a toolbar like the image below:</a:t>
            </a:r>
          </a:p>
          <a:p>
            <a:pPr marL="285750" indent="-285750">
              <a:lnSpc>
                <a:spcPct val="100000"/>
              </a:lnSpc>
              <a:buFont typeface="Arial" panose="020B0604020202020204" pitchFamily="34" charset="0"/>
              <a:buChar char="•"/>
            </a:pPr>
            <a:endParaRPr lang="en-US" sz="2000" dirty="0"/>
          </a:p>
        </p:txBody>
      </p:sp>
      <p:pic>
        <p:nvPicPr>
          <p:cNvPr id="7" name="Picture 6" descr="Screen shot of the Text Help Read &amp; Write Extension toolbar.">
            <a:extLst>
              <a:ext uri="{FF2B5EF4-FFF2-40B4-BE49-F238E27FC236}">
                <a16:creationId xmlns:a16="http://schemas.microsoft.com/office/drawing/2014/main" id="{E71EC6AB-32CD-D67D-B38B-16EF7356A73F}"/>
              </a:ext>
            </a:extLst>
          </p:cNvPr>
          <p:cNvPicPr>
            <a:picLocks noChangeAspect="1"/>
          </p:cNvPicPr>
          <p:nvPr/>
        </p:nvPicPr>
        <p:blipFill>
          <a:blip r:embed="rId3"/>
          <a:stretch>
            <a:fillRect/>
          </a:stretch>
        </p:blipFill>
        <p:spPr>
          <a:xfrm>
            <a:off x="4358152" y="3813717"/>
            <a:ext cx="3447702" cy="981307"/>
          </a:xfrm>
          <a:prstGeom prst="rect">
            <a:avLst/>
          </a:prstGeom>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21</a:t>
            </a:fld>
            <a:endParaRPr lang="en-GB">
              <a:solidFill>
                <a:srgbClr val="003057"/>
              </a:solidFill>
            </a:endParaRPr>
          </a:p>
        </p:txBody>
      </p:sp>
    </p:spTree>
    <p:extLst>
      <p:ext uri="{BB962C8B-B14F-4D97-AF65-F5344CB8AC3E}">
        <p14:creationId xmlns:p14="http://schemas.microsoft.com/office/powerpoint/2010/main" val="2928258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291" y="302447"/>
            <a:ext cx="9435673" cy="577448"/>
          </a:xfrm>
        </p:spPr>
        <p:txBody>
          <a:bodyPr/>
          <a:lstStyle/>
          <a:p>
            <a:r>
              <a:rPr lang="en-US" dirty="0">
                <a:latin typeface="+mn-lt"/>
              </a:rPr>
              <a:t>New TextHelp Text to Speech Tool continued</a:t>
            </a:r>
          </a:p>
        </p:txBody>
      </p:sp>
      <p:sp>
        <p:nvSpPr>
          <p:cNvPr id="14" name="Rectangle 13">
            <a:extLst>
              <a:ext uri="{FF2B5EF4-FFF2-40B4-BE49-F238E27FC236}">
                <a16:creationId xmlns:a16="http://schemas.microsoft.com/office/drawing/2014/main" id="{EFA8885B-5DC6-4B20-8029-1EF7FCD06A4C}"/>
              </a:ext>
            </a:extLst>
          </p:cNvPr>
          <p:cNvSpPr/>
          <p:nvPr/>
        </p:nvSpPr>
        <p:spPr>
          <a:xfrm>
            <a:off x="318509" y="1017289"/>
            <a:ext cx="7406195" cy="397738"/>
          </a:xfrm>
          <a:prstGeom prst="rect">
            <a:avLst/>
          </a:prstGeom>
        </p:spPr>
        <p:txBody>
          <a:bodyPr wrap="none">
            <a:spAutoFit/>
          </a:bodyPr>
          <a:lstStyle/>
          <a:p>
            <a:pPr>
              <a:lnSpc>
                <a:spcPct val="107000"/>
              </a:lnSpc>
              <a:spcAft>
                <a:spcPts val="800"/>
              </a:spcAft>
            </a:pPr>
            <a:r>
              <a:rPr lang="en-US" sz="2000">
                <a:solidFill>
                  <a:schemeClr val="bg2"/>
                </a:solidFill>
                <a:ea typeface="Calibri" panose="020F0502020204030204" pitchFamily="34" charset="0"/>
                <a:cs typeface="Times New Roman" panose="02020603050405020304" pitchFamily="18" charset="0"/>
              </a:rPr>
              <a:t>Each feature on the toolbar is discussed in the following tables:</a:t>
            </a:r>
          </a:p>
        </p:txBody>
      </p:sp>
      <p:graphicFrame>
        <p:nvGraphicFramePr>
          <p:cNvPr id="12" name="Table 12">
            <a:extLst>
              <a:ext uri="{FF2B5EF4-FFF2-40B4-BE49-F238E27FC236}">
                <a16:creationId xmlns:a16="http://schemas.microsoft.com/office/drawing/2014/main" id="{61F639B7-4D15-4459-BFAA-C430C324285E}"/>
              </a:ext>
            </a:extLst>
          </p:cNvPr>
          <p:cNvGraphicFramePr>
            <a:graphicFrameLocks noGrp="1"/>
          </p:cNvGraphicFramePr>
          <p:nvPr>
            <p:extLst>
              <p:ext uri="{D42A27DB-BD31-4B8C-83A1-F6EECF244321}">
                <p14:modId xmlns:p14="http://schemas.microsoft.com/office/powerpoint/2010/main" val="1287013270"/>
              </p:ext>
            </p:extLst>
          </p:nvPr>
        </p:nvGraphicFramePr>
        <p:xfrm>
          <a:off x="318509" y="1659774"/>
          <a:ext cx="11300603" cy="5137691"/>
        </p:xfrm>
        <a:graphic>
          <a:graphicData uri="http://schemas.openxmlformats.org/drawingml/2006/table">
            <a:tbl>
              <a:tblPr firstRow="1" bandRow="1">
                <a:tableStyleId>{5C22544A-7EE6-4342-B048-85BDC9FD1C3A}</a:tableStyleId>
              </a:tblPr>
              <a:tblGrid>
                <a:gridCol w="1502150">
                  <a:extLst>
                    <a:ext uri="{9D8B030D-6E8A-4147-A177-3AD203B41FA5}">
                      <a16:colId xmlns:a16="http://schemas.microsoft.com/office/drawing/2014/main" val="1520667688"/>
                    </a:ext>
                  </a:extLst>
                </a:gridCol>
                <a:gridCol w="1320738">
                  <a:extLst>
                    <a:ext uri="{9D8B030D-6E8A-4147-A177-3AD203B41FA5}">
                      <a16:colId xmlns:a16="http://schemas.microsoft.com/office/drawing/2014/main" val="1529289973"/>
                    </a:ext>
                  </a:extLst>
                </a:gridCol>
                <a:gridCol w="4854608">
                  <a:extLst>
                    <a:ext uri="{9D8B030D-6E8A-4147-A177-3AD203B41FA5}">
                      <a16:colId xmlns:a16="http://schemas.microsoft.com/office/drawing/2014/main" val="3337563857"/>
                    </a:ext>
                  </a:extLst>
                </a:gridCol>
                <a:gridCol w="3623107">
                  <a:extLst>
                    <a:ext uri="{9D8B030D-6E8A-4147-A177-3AD203B41FA5}">
                      <a16:colId xmlns:a16="http://schemas.microsoft.com/office/drawing/2014/main" val="4246695021"/>
                    </a:ext>
                  </a:extLst>
                </a:gridCol>
              </a:tblGrid>
              <a:tr h="687611">
                <a:tc>
                  <a:txBody>
                    <a:bodyPr/>
                    <a:lstStyle/>
                    <a:p>
                      <a:pPr algn="l"/>
                      <a:r>
                        <a:rPr lang="en-US"/>
                        <a:t>Feature</a:t>
                      </a:r>
                    </a:p>
                  </a:txBody>
                  <a:tcPr/>
                </a:tc>
                <a:tc>
                  <a:txBody>
                    <a:bodyPr/>
                    <a:lstStyle/>
                    <a:p>
                      <a:pPr algn="l"/>
                      <a:r>
                        <a:rPr lang="en-US"/>
                        <a:t>Image</a:t>
                      </a:r>
                    </a:p>
                  </a:txBody>
                  <a:tcPr/>
                </a:tc>
                <a:tc>
                  <a:txBody>
                    <a:bodyPr/>
                    <a:lstStyle/>
                    <a:p>
                      <a:r>
                        <a:rPr lang="en-US" dirty="0"/>
                        <a:t>Description / Common Usage</a:t>
                      </a:r>
                    </a:p>
                  </a:txBody>
                  <a:tcPr/>
                </a:tc>
                <a:tc>
                  <a:txBody>
                    <a:bodyPr/>
                    <a:lstStyle/>
                    <a:p>
                      <a:r>
                        <a:rPr lang="en-US"/>
                        <a:t>Special Notes</a:t>
                      </a:r>
                    </a:p>
                  </a:txBody>
                  <a:tcPr/>
                </a:tc>
                <a:extLst>
                  <a:ext uri="{0D108BD9-81ED-4DB2-BD59-A6C34878D82A}">
                    <a16:rowId xmlns:a16="http://schemas.microsoft.com/office/drawing/2014/main" val="4048555868"/>
                  </a:ext>
                </a:extLst>
              </a:tr>
              <a:tr h="822960">
                <a:tc>
                  <a:txBody>
                    <a:bodyPr/>
                    <a:lstStyle/>
                    <a:p>
                      <a:r>
                        <a:rPr lang="en-US" sz="1600" kern="1200" dirty="0">
                          <a:solidFill>
                            <a:schemeClr val="bg2"/>
                          </a:solidFill>
                          <a:effectLst/>
                          <a:latin typeface="+mn-lt"/>
                          <a:ea typeface="+mn-ea"/>
                          <a:cs typeface="+mn-cs"/>
                        </a:rPr>
                        <a:t>Click Speech / Hover Speech</a:t>
                      </a:r>
                      <a:endParaRPr lang="en-US" sz="1600" dirty="0">
                        <a:solidFill>
                          <a:schemeClr val="bg2"/>
                        </a:solidFill>
                      </a:endParaRPr>
                    </a:p>
                  </a:txBody>
                  <a:tcPr/>
                </a:tc>
                <a:tc>
                  <a:txBody>
                    <a:bodyPr/>
                    <a:lstStyle/>
                    <a:p>
                      <a:endParaRPr lang="en-US"/>
                    </a:p>
                  </a:txBody>
                  <a:tcPr/>
                </a:tc>
                <a:tc>
                  <a:txBody>
                    <a:bodyPr/>
                    <a:lstStyle/>
                    <a:p>
                      <a:pPr marL="285750" indent="-285750">
                        <a:buFont typeface="Arial" panose="020B0604020202020204" pitchFamily="34" charset="0"/>
                        <a:buChar char="•"/>
                      </a:pPr>
                      <a:r>
                        <a:rPr lang="en-US" sz="1600" kern="1200" dirty="0">
                          <a:solidFill>
                            <a:schemeClr val="bg2"/>
                          </a:solidFill>
                          <a:effectLst/>
                          <a:latin typeface="+mn-lt"/>
                          <a:ea typeface="+mn-ea"/>
                          <a:cs typeface="+mn-cs"/>
                        </a:rPr>
                        <a:t>How this feature works can be modified in the Settings menu. Set the control to “click” if you want to click on the text to have it read. Set the control to “hover” if you want to move the mouse pointer to a location in the text and have it read without clicking.</a:t>
                      </a:r>
                      <a:endParaRPr lang="en-US" sz="1600" dirty="0">
                        <a:solidFill>
                          <a:schemeClr val="bg2"/>
                        </a:solidFill>
                      </a:endParaRPr>
                    </a:p>
                  </a:txBody>
                  <a:tcPr/>
                </a:tc>
                <a:tc>
                  <a:txBody>
                    <a:bodyPr/>
                    <a:lstStyle/>
                    <a:p>
                      <a:pPr marL="285750" lvl="0" indent="-285750">
                        <a:buFont typeface="Arial" panose="020B0604020202020204" pitchFamily="34" charset="0"/>
                        <a:buChar char="•"/>
                      </a:pPr>
                      <a:r>
                        <a:rPr lang="en-US" sz="1600" kern="1200" dirty="0">
                          <a:solidFill>
                            <a:schemeClr val="bg2"/>
                          </a:solidFill>
                          <a:effectLst/>
                          <a:latin typeface="+mn-lt"/>
                          <a:ea typeface="+mn-ea"/>
                          <a:cs typeface="+mn-cs"/>
                        </a:rPr>
                        <a:t>The default setting is “click.” </a:t>
                      </a:r>
                    </a:p>
                    <a:p>
                      <a:pPr marL="285750" lvl="0" indent="-285750">
                        <a:buFont typeface="Arial" panose="020B0604020202020204" pitchFamily="34" charset="0"/>
                        <a:buChar char="•"/>
                      </a:pPr>
                      <a:r>
                        <a:rPr lang="en-US" sz="1600" kern="1200" dirty="0">
                          <a:solidFill>
                            <a:schemeClr val="bg2"/>
                          </a:solidFill>
                          <a:effectLst/>
                          <a:latin typeface="+mn-lt"/>
                          <a:ea typeface="+mn-ea"/>
                          <a:cs typeface="+mn-cs"/>
                        </a:rPr>
                        <a:t>One benefit of the R&amp;W “hover” speech functionality is that it can read answer selections without having to click on them (if the “hover” checkbox has been checked in the settings menu). </a:t>
                      </a:r>
                      <a:endParaRPr lang="en-US" sz="1600" dirty="0">
                        <a:solidFill>
                          <a:schemeClr val="bg2"/>
                        </a:solidFill>
                      </a:endParaRPr>
                    </a:p>
                  </a:txBody>
                  <a:tcPr/>
                </a:tc>
                <a:extLst>
                  <a:ext uri="{0D108BD9-81ED-4DB2-BD59-A6C34878D82A}">
                    <a16:rowId xmlns:a16="http://schemas.microsoft.com/office/drawing/2014/main" val="557469442"/>
                  </a:ext>
                </a:extLst>
              </a:tr>
              <a:tr h="716622">
                <a:tc>
                  <a:txBody>
                    <a:bodyPr/>
                    <a:lstStyle/>
                    <a:p>
                      <a:r>
                        <a:rPr lang="en-US" sz="1600">
                          <a:solidFill>
                            <a:schemeClr val="bg2"/>
                          </a:solidFill>
                        </a:rPr>
                        <a:t>Play</a:t>
                      </a:r>
                    </a:p>
                  </a:txBody>
                  <a:tcPr/>
                </a:tc>
                <a:tc>
                  <a:txBody>
                    <a:bodyPr/>
                    <a:lstStyle/>
                    <a:p>
                      <a:endParaRPr lang="en-US"/>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bg2"/>
                          </a:solidFill>
                          <a:effectLst/>
                          <a:latin typeface="+mn-lt"/>
                          <a:ea typeface="+mn-ea"/>
                          <a:cs typeface="+mn-cs"/>
                        </a:rPr>
                        <a:t>Select a range of text and then click on the icon. Only this selection should be read.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bg2"/>
                          </a:solidFill>
                          <a:effectLst/>
                          <a:latin typeface="+mn-lt"/>
                          <a:ea typeface="+mn-ea"/>
                          <a:cs typeface="+mn-cs"/>
                        </a:rPr>
                        <a:t>If no text has been selected before the icon is clicked on, then speech begins at the top of the page.</a:t>
                      </a:r>
                    </a:p>
                    <a:p>
                      <a:endParaRPr lang="en-US"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bg2"/>
                          </a:solidFill>
                          <a:effectLst/>
                          <a:latin typeface="+mn-lt"/>
                          <a:ea typeface="+mn-ea"/>
                          <a:cs typeface="+mn-cs"/>
                        </a:rPr>
                        <a:t>Students can use this feature to hear either the portion of selected text or the entire screen.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err="1">
                          <a:solidFill>
                            <a:schemeClr val="bg2"/>
                          </a:solidFill>
                          <a:effectLst/>
                          <a:latin typeface="+mn-lt"/>
                          <a:ea typeface="+mn-ea"/>
                          <a:cs typeface="+mn-cs"/>
                        </a:rPr>
                        <a:t>Read&amp;Write</a:t>
                      </a:r>
                      <a:r>
                        <a:rPr lang="en-US" sz="1600" kern="1200" dirty="0">
                          <a:solidFill>
                            <a:schemeClr val="bg2"/>
                          </a:solidFill>
                          <a:effectLst/>
                          <a:latin typeface="+mn-lt"/>
                          <a:ea typeface="+mn-ea"/>
                          <a:cs typeface="+mn-cs"/>
                        </a:rPr>
                        <a:t> will not read back a student’s own writing in an extended response area.</a:t>
                      </a:r>
                    </a:p>
                    <a:p>
                      <a:endParaRPr lang="en-US" dirty="0"/>
                    </a:p>
                  </a:txBody>
                  <a:tcPr/>
                </a:tc>
                <a:extLst>
                  <a:ext uri="{0D108BD9-81ED-4DB2-BD59-A6C34878D82A}">
                    <a16:rowId xmlns:a16="http://schemas.microsoft.com/office/drawing/2014/main" val="2045586349"/>
                  </a:ext>
                </a:extLst>
              </a:tr>
              <a:tr h="716622">
                <a:tc>
                  <a:txBody>
                    <a:bodyPr/>
                    <a:lstStyle/>
                    <a:p>
                      <a:r>
                        <a:rPr lang="en-US" sz="1600">
                          <a:solidFill>
                            <a:schemeClr val="bg2"/>
                          </a:solidFill>
                        </a:rPr>
                        <a:t>Pause</a:t>
                      </a:r>
                    </a:p>
                  </a:txBody>
                  <a:tcPr/>
                </a:tc>
                <a:tc>
                  <a:txBody>
                    <a:bodyPr/>
                    <a:lstStyle/>
                    <a:p>
                      <a:endParaRPr lang="en-US"/>
                    </a:p>
                  </a:txBody>
                  <a:tcPr/>
                </a:tc>
                <a:tc>
                  <a:txBody>
                    <a:bodyPr/>
                    <a:lstStyle/>
                    <a:p>
                      <a:pPr marL="285750" indent="-285750">
                        <a:buFont typeface="Arial" panose="020B0604020202020204" pitchFamily="34" charset="0"/>
                        <a:buChar char="•"/>
                      </a:pPr>
                      <a:r>
                        <a:rPr lang="en-US" sz="1600" kern="1200" dirty="0">
                          <a:solidFill>
                            <a:schemeClr val="bg2"/>
                          </a:solidFill>
                          <a:effectLst/>
                          <a:latin typeface="+mn-lt"/>
                          <a:ea typeface="+mn-ea"/>
                          <a:cs typeface="+mn-cs"/>
                        </a:rPr>
                        <a:t>Clicking will pause the current text-to-speech action. Clicking a second time will resume reading from the place where it was stopped.</a:t>
                      </a:r>
                      <a:endParaRPr lang="en-US" sz="1600" dirty="0">
                        <a:solidFill>
                          <a:schemeClr val="bg2"/>
                        </a:solidFill>
                      </a:endParaRPr>
                    </a:p>
                  </a:txBody>
                  <a:tcPr/>
                </a:tc>
                <a:tc>
                  <a:txBody>
                    <a:bodyPr/>
                    <a:lstStyle/>
                    <a:p>
                      <a:endParaRPr lang="en-US" dirty="0"/>
                    </a:p>
                  </a:txBody>
                  <a:tcPr/>
                </a:tc>
                <a:extLst>
                  <a:ext uri="{0D108BD9-81ED-4DB2-BD59-A6C34878D82A}">
                    <a16:rowId xmlns:a16="http://schemas.microsoft.com/office/drawing/2014/main" val="2727461603"/>
                  </a:ext>
                </a:extLst>
              </a:tr>
            </a:tbl>
          </a:graphicData>
        </a:graphic>
      </p:graphicFrame>
      <p:pic>
        <p:nvPicPr>
          <p:cNvPr id="24" name="Picture 23" descr="Click Speech/Hover Speech-How this feature works can be modified in the Settings menu. Set the control to “click” if you want to click on the text to have it read. Set the control to “hover” if you want to move the mouse pointer to a location in the text and have it read without clicking.&#10;">
            <a:extLst>
              <a:ext uri="{FF2B5EF4-FFF2-40B4-BE49-F238E27FC236}">
                <a16:creationId xmlns:a16="http://schemas.microsoft.com/office/drawing/2014/main" id="{91C161BD-D79B-435E-BA60-326B9D95AFED}"/>
              </a:ext>
            </a:extLst>
          </p:cNvPr>
          <p:cNvPicPr/>
          <p:nvPr/>
        </p:nvPicPr>
        <p:blipFill>
          <a:blip r:embed="rId3"/>
          <a:stretch>
            <a:fillRect/>
          </a:stretch>
        </p:blipFill>
        <p:spPr>
          <a:xfrm>
            <a:off x="2166309" y="2463477"/>
            <a:ext cx="647700" cy="552450"/>
          </a:xfrm>
          <a:prstGeom prst="rect">
            <a:avLst/>
          </a:prstGeom>
        </p:spPr>
      </p:pic>
      <p:pic>
        <p:nvPicPr>
          <p:cNvPr id="25" name="Picture 24" descr="Play Icon-Select a range of text and then click on the icon. Only this selection should be read.&#10;If no text has been selected before the icon is clicked on, then speech begins at the top of the page.&#10;">
            <a:extLst>
              <a:ext uri="{FF2B5EF4-FFF2-40B4-BE49-F238E27FC236}">
                <a16:creationId xmlns:a16="http://schemas.microsoft.com/office/drawing/2014/main" id="{A22C8A1E-2EB6-405A-86F1-610E8F16836D}"/>
              </a:ext>
            </a:extLst>
          </p:cNvPr>
          <p:cNvPicPr/>
          <p:nvPr/>
        </p:nvPicPr>
        <p:blipFill>
          <a:blip r:embed="rId4"/>
          <a:stretch>
            <a:fillRect/>
          </a:stretch>
        </p:blipFill>
        <p:spPr>
          <a:xfrm>
            <a:off x="2166309" y="4264374"/>
            <a:ext cx="438150" cy="523875"/>
          </a:xfrm>
          <a:prstGeom prst="rect">
            <a:avLst/>
          </a:prstGeom>
        </p:spPr>
      </p:pic>
      <p:pic>
        <p:nvPicPr>
          <p:cNvPr id="27" name="Picture 26" descr="Pause icon-Clicking will pause the current text-to-speech action. Clicking a second time will resume reading from the place where it was stopped.&#10;">
            <a:extLst>
              <a:ext uri="{FF2B5EF4-FFF2-40B4-BE49-F238E27FC236}">
                <a16:creationId xmlns:a16="http://schemas.microsoft.com/office/drawing/2014/main" id="{7841E1F7-12E6-40FF-B74D-07DD7A481C5F}"/>
              </a:ext>
            </a:extLst>
          </p:cNvPr>
          <p:cNvPicPr/>
          <p:nvPr/>
        </p:nvPicPr>
        <p:blipFill>
          <a:blip r:embed="rId5"/>
          <a:stretch>
            <a:fillRect/>
          </a:stretch>
        </p:blipFill>
        <p:spPr>
          <a:xfrm>
            <a:off x="2175834" y="6014632"/>
            <a:ext cx="638175" cy="533400"/>
          </a:xfrm>
          <a:prstGeom prst="rect">
            <a:avLst/>
          </a:prstGeom>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22</a:t>
            </a:fld>
            <a:endParaRPr lang="en-GB">
              <a:solidFill>
                <a:srgbClr val="003057"/>
              </a:solidFill>
            </a:endParaRPr>
          </a:p>
        </p:txBody>
      </p:sp>
    </p:spTree>
    <p:extLst>
      <p:ext uri="{BB962C8B-B14F-4D97-AF65-F5344CB8AC3E}">
        <p14:creationId xmlns:p14="http://schemas.microsoft.com/office/powerpoint/2010/main" val="1732648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290" y="302447"/>
            <a:ext cx="10862821" cy="577448"/>
          </a:xfrm>
        </p:spPr>
        <p:txBody>
          <a:bodyPr/>
          <a:lstStyle/>
          <a:p>
            <a:r>
              <a:rPr lang="en-US" dirty="0">
                <a:latin typeface="+mn-lt"/>
              </a:rPr>
              <a:t>New TextHelp Text to Speech Tool (continued 2)</a:t>
            </a:r>
          </a:p>
        </p:txBody>
      </p:sp>
      <p:sp>
        <p:nvSpPr>
          <p:cNvPr id="14" name="Rectangle 13">
            <a:extLst>
              <a:ext uri="{FF2B5EF4-FFF2-40B4-BE49-F238E27FC236}">
                <a16:creationId xmlns:a16="http://schemas.microsoft.com/office/drawing/2014/main" id="{EFA8885B-5DC6-4B20-8029-1EF7FCD06A4C}"/>
              </a:ext>
            </a:extLst>
          </p:cNvPr>
          <p:cNvSpPr/>
          <p:nvPr/>
        </p:nvSpPr>
        <p:spPr>
          <a:xfrm>
            <a:off x="318509" y="1017289"/>
            <a:ext cx="6664004" cy="397738"/>
          </a:xfrm>
          <a:prstGeom prst="rect">
            <a:avLst/>
          </a:prstGeom>
        </p:spPr>
        <p:txBody>
          <a:bodyPr wrap="none">
            <a:spAutoFit/>
          </a:bodyPr>
          <a:lstStyle/>
          <a:p>
            <a:pPr>
              <a:lnSpc>
                <a:spcPct val="107000"/>
              </a:lnSpc>
              <a:spcAft>
                <a:spcPts val="800"/>
              </a:spcAft>
            </a:pPr>
            <a:r>
              <a:rPr lang="en-US" sz="2000">
                <a:solidFill>
                  <a:schemeClr val="bg2"/>
                </a:solidFill>
                <a:ea typeface="Calibri" panose="020F0502020204030204" pitchFamily="34" charset="0"/>
                <a:cs typeface="Times New Roman" panose="02020603050405020304" pitchFamily="18" charset="0"/>
              </a:rPr>
              <a:t>The last two features on the toolbar are discussed below:</a:t>
            </a:r>
          </a:p>
        </p:txBody>
      </p:sp>
      <p:graphicFrame>
        <p:nvGraphicFramePr>
          <p:cNvPr id="12" name="Table 12">
            <a:extLst>
              <a:ext uri="{FF2B5EF4-FFF2-40B4-BE49-F238E27FC236}">
                <a16:creationId xmlns:a16="http://schemas.microsoft.com/office/drawing/2014/main" id="{61F639B7-4D15-4459-BFAA-C430C324285E}"/>
              </a:ext>
            </a:extLst>
          </p:cNvPr>
          <p:cNvGraphicFramePr>
            <a:graphicFrameLocks noGrp="1"/>
          </p:cNvGraphicFramePr>
          <p:nvPr>
            <p:extLst>
              <p:ext uri="{D42A27DB-BD31-4B8C-83A1-F6EECF244321}">
                <p14:modId xmlns:p14="http://schemas.microsoft.com/office/powerpoint/2010/main" val="368318921"/>
              </p:ext>
            </p:extLst>
          </p:nvPr>
        </p:nvGraphicFramePr>
        <p:xfrm>
          <a:off x="318509" y="1659774"/>
          <a:ext cx="11300603" cy="2607851"/>
        </p:xfrm>
        <a:graphic>
          <a:graphicData uri="http://schemas.openxmlformats.org/drawingml/2006/table">
            <a:tbl>
              <a:tblPr firstRow="1" bandRow="1">
                <a:tableStyleId>{5C22544A-7EE6-4342-B048-85BDC9FD1C3A}</a:tableStyleId>
              </a:tblPr>
              <a:tblGrid>
                <a:gridCol w="1502150">
                  <a:extLst>
                    <a:ext uri="{9D8B030D-6E8A-4147-A177-3AD203B41FA5}">
                      <a16:colId xmlns:a16="http://schemas.microsoft.com/office/drawing/2014/main" val="1520667688"/>
                    </a:ext>
                  </a:extLst>
                </a:gridCol>
                <a:gridCol w="1320738">
                  <a:extLst>
                    <a:ext uri="{9D8B030D-6E8A-4147-A177-3AD203B41FA5}">
                      <a16:colId xmlns:a16="http://schemas.microsoft.com/office/drawing/2014/main" val="1529289973"/>
                    </a:ext>
                  </a:extLst>
                </a:gridCol>
                <a:gridCol w="4854608">
                  <a:extLst>
                    <a:ext uri="{9D8B030D-6E8A-4147-A177-3AD203B41FA5}">
                      <a16:colId xmlns:a16="http://schemas.microsoft.com/office/drawing/2014/main" val="3337563857"/>
                    </a:ext>
                  </a:extLst>
                </a:gridCol>
                <a:gridCol w="3623107">
                  <a:extLst>
                    <a:ext uri="{9D8B030D-6E8A-4147-A177-3AD203B41FA5}">
                      <a16:colId xmlns:a16="http://schemas.microsoft.com/office/drawing/2014/main" val="4246695021"/>
                    </a:ext>
                  </a:extLst>
                </a:gridCol>
              </a:tblGrid>
              <a:tr h="687611">
                <a:tc>
                  <a:txBody>
                    <a:bodyPr/>
                    <a:lstStyle/>
                    <a:p>
                      <a:pPr algn="l"/>
                      <a:r>
                        <a:rPr lang="en-US"/>
                        <a:t>Feature</a:t>
                      </a:r>
                    </a:p>
                  </a:txBody>
                  <a:tcPr/>
                </a:tc>
                <a:tc>
                  <a:txBody>
                    <a:bodyPr/>
                    <a:lstStyle/>
                    <a:p>
                      <a:pPr algn="l"/>
                      <a:r>
                        <a:rPr lang="en-US"/>
                        <a:t>Image</a:t>
                      </a:r>
                    </a:p>
                  </a:txBody>
                  <a:tcPr/>
                </a:tc>
                <a:tc>
                  <a:txBody>
                    <a:bodyPr/>
                    <a:lstStyle/>
                    <a:p>
                      <a:r>
                        <a:rPr lang="en-US"/>
                        <a:t>Description / Common Usage</a:t>
                      </a:r>
                    </a:p>
                  </a:txBody>
                  <a:tcPr/>
                </a:tc>
                <a:tc>
                  <a:txBody>
                    <a:bodyPr/>
                    <a:lstStyle/>
                    <a:p>
                      <a:r>
                        <a:rPr lang="en-US"/>
                        <a:t>Special Notes</a:t>
                      </a:r>
                    </a:p>
                  </a:txBody>
                  <a:tcPr/>
                </a:tc>
                <a:extLst>
                  <a:ext uri="{0D108BD9-81ED-4DB2-BD59-A6C34878D82A}">
                    <a16:rowId xmlns:a16="http://schemas.microsoft.com/office/drawing/2014/main" val="4048555868"/>
                  </a:ext>
                </a:extLst>
              </a:tr>
              <a:tr h="822960">
                <a:tc>
                  <a:txBody>
                    <a:bodyPr/>
                    <a:lstStyle/>
                    <a:p>
                      <a:r>
                        <a:rPr lang="en-US" sz="1600" kern="1200">
                          <a:solidFill>
                            <a:schemeClr val="bg2"/>
                          </a:solidFill>
                          <a:effectLst/>
                          <a:latin typeface="+mn-lt"/>
                          <a:ea typeface="+mn-ea"/>
                          <a:cs typeface="+mn-cs"/>
                        </a:rPr>
                        <a:t>Stop</a:t>
                      </a:r>
                      <a:endParaRPr lang="en-US" sz="1600">
                        <a:solidFill>
                          <a:schemeClr val="bg2"/>
                        </a:solidFill>
                      </a:endParaRPr>
                    </a:p>
                  </a:txBody>
                  <a:tcPr/>
                </a:tc>
                <a:tc>
                  <a:txBody>
                    <a:bodyPr/>
                    <a:lstStyle/>
                    <a:p>
                      <a:endParaRPr lang="en-US"/>
                    </a:p>
                  </a:txBody>
                  <a:tcPr/>
                </a:tc>
                <a:tc>
                  <a:txBody>
                    <a:bodyPr/>
                    <a:lstStyle/>
                    <a:p>
                      <a:pPr marL="285750" indent="-285750">
                        <a:buFont typeface="Arial" panose="020B0604020202020204" pitchFamily="34" charset="0"/>
                        <a:buChar char="•"/>
                      </a:pPr>
                      <a:r>
                        <a:rPr lang="en-US" sz="1600" kern="1200" dirty="0">
                          <a:solidFill>
                            <a:schemeClr val="bg2"/>
                          </a:solidFill>
                          <a:effectLst/>
                          <a:latin typeface="+mn-lt"/>
                          <a:ea typeface="+mn-ea"/>
                          <a:cs typeface="+mn-cs"/>
                        </a:rPr>
                        <a:t>Clicking will stop the current TTS reading.</a:t>
                      </a:r>
                      <a:endParaRPr lang="en-US" sz="1600" dirty="0">
                        <a:solidFill>
                          <a:schemeClr val="bg2"/>
                        </a:solidFill>
                      </a:endParaRPr>
                    </a:p>
                  </a:txBody>
                  <a:tcPr/>
                </a:tc>
                <a:tc>
                  <a:txBody>
                    <a:bodyPr/>
                    <a:lstStyle/>
                    <a:p>
                      <a:pPr marL="285750" lvl="0" indent="-285750">
                        <a:buFont typeface="Arial" panose="020B0604020202020204" pitchFamily="34" charset="0"/>
                        <a:buChar char="•"/>
                      </a:pPr>
                      <a:endParaRPr lang="en-US" sz="1600">
                        <a:solidFill>
                          <a:schemeClr val="bg2"/>
                        </a:solidFill>
                      </a:endParaRPr>
                    </a:p>
                  </a:txBody>
                  <a:tcPr/>
                </a:tc>
                <a:extLst>
                  <a:ext uri="{0D108BD9-81ED-4DB2-BD59-A6C34878D82A}">
                    <a16:rowId xmlns:a16="http://schemas.microsoft.com/office/drawing/2014/main" val="557469442"/>
                  </a:ext>
                </a:extLst>
              </a:tr>
              <a:tr h="716622">
                <a:tc>
                  <a:txBody>
                    <a:bodyPr/>
                    <a:lstStyle/>
                    <a:p>
                      <a:r>
                        <a:rPr lang="en-US" sz="1600">
                          <a:solidFill>
                            <a:schemeClr val="bg2"/>
                          </a:solidFill>
                        </a:rPr>
                        <a:t>Settings</a:t>
                      </a:r>
                    </a:p>
                  </a:txBody>
                  <a:tcPr/>
                </a:tc>
                <a:tc>
                  <a:txBody>
                    <a:bodyPr/>
                    <a:lstStyle/>
                    <a:p>
                      <a:endParaRPr lang="en-US"/>
                    </a:p>
                  </a:txBody>
                  <a:tcPr/>
                </a:tc>
                <a:tc>
                  <a:txBody>
                    <a:bodyPr/>
                    <a:lstStyle/>
                    <a:p>
                      <a:pPr marL="285750" lvl="0" indent="-285750">
                        <a:buFont typeface="Arial" panose="020B0604020202020204" pitchFamily="34" charset="0"/>
                        <a:buChar char="•"/>
                      </a:pPr>
                      <a:r>
                        <a:rPr lang="en-US" sz="1600" kern="1200" dirty="0">
                          <a:solidFill>
                            <a:schemeClr val="bg2"/>
                          </a:solidFill>
                          <a:effectLst/>
                          <a:latin typeface="+mn-lt"/>
                          <a:ea typeface="+mn-ea"/>
                          <a:cs typeface="+mn-cs"/>
                        </a:rPr>
                        <a:t>User can change reading speed, colors of synchronized highlighting, and behavior of the “click/hover” speech button.</a:t>
                      </a:r>
                    </a:p>
                    <a:p>
                      <a:endParaRPr lang="en-US"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bg2"/>
                          </a:solidFill>
                          <a:effectLst/>
                          <a:latin typeface="+mn-lt"/>
                          <a:ea typeface="+mn-ea"/>
                          <a:cs typeface="+mn-cs"/>
                        </a:rPr>
                        <a:t>Only one “Voice Name” is available in the pull-down menu.</a:t>
                      </a:r>
                      <a:endParaRPr lang="en-US" sz="1600" dirty="0">
                        <a:solidFill>
                          <a:schemeClr val="bg2"/>
                        </a:solidFill>
                      </a:endParaRPr>
                    </a:p>
                  </a:txBody>
                  <a:tcPr/>
                </a:tc>
                <a:extLst>
                  <a:ext uri="{0D108BD9-81ED-4DB2-BD59-A6C34878D82A}">
                    <a16:rowId xmlns:a16="http://schemas.microsoft.com/office/drawing/2014/main" val="2045586349"/>
                  </a:ext>
                </a:extLst>
              </a:tr>
            </a:tbl>
          </a:graphicData>
        </a:graphic>
      </p:graphicFrame>
      <p:pic>
        <p:nvPicPr>
          <p:cNvPr id="9" name="Picture 8" descr="Stop -Clicking will stop the current TTS reading.&#10;con">
            <a:extLst>
              <a:ext uri="{FF2B5EF4-FFF2-40B4-BE49-F238E27FC236}">
                <a16:creationId xmlns:a16="http://schemas.microsoft.com/office/drawing/2014/main" id="{8B5E6153-F786-4E50-9A7B-EF5F9D7954D9}"/>
              </a:ext>
            </a:extLst>
          </p:cNvPr>
          <p:cNvPicPr/>
          <p:nvPr/>
        </p:nvPicPr>
        <p:blipFill>
          <a:blip r:embed="rId3"/>
          <a:stretch>
            <a:fillRect/>
          </a:stretch>
        </p:blipFill>
        <p:spPr>
          <a:xfrm>
            <a:off x="2166309" y="2379472"/>
            <a:ext cx="571500" cy="523875"/>
          </a:xfrm>
          <a:prstGeom prst="rect">
            <a:avLst/>
          </a:prstGeom>
        </p:spPr>
      </p:pic>
      <p:pic>
        <p:nvPicPr>
          <p:cNvPr id="10" name="Picture 9" descr="Settings icon-User can change reading speed, colors of synchronized highlighting, and behavior of the “click/hover” speech button.&#10;">
            <a:extLst>
              <a:ext uri="{FF2B5EF4-FFF2-40B4-BE49-F238E27FC236}">
                <a16:creationId xmlns:a16="http://schemas.microsoft.com/office/drawing/2014/main" id="{AE80CADE-34DE-4AAA-886E-171FD58E4A59}"/>
              </a:ext>
            </a:extLst>
          </p:cNvPr>
          <p:cNvPicPr/>
          <p:nvPr/>
        </p:nvPicPr>
        <p:blipFill>
          <a:blip r:embed="rId4"/>
          <a:stretch>
            <a:fillRect/>
          </a:stretch>
        </p:blipFill>
        <p:spPr>
          <a:xfrm>
            <a:off x="2206566" y="3274214"/>
            <a:ext cx="485775" cy="466725"/>
          </a:xfrm>
          <a:prstGeom prst="rect">
            <a:avLst/>
          </a:prstGeom>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23</a:t>
            </a:fld>
            <a:endParaRPr lang="en-GB">
              <a:solidFill>
                <a:srgbClr val="003057"/>
              </a:solidFill>
            </a:endParaRPr>
          </a:p>
        </p:txBody>
      </p:sp>
    </p:spTree>
    <p:extLst>
      <p:ext uri="{BB962C8B-B14F-4D97-AF65-F5344CB8AC3E}">
        <p14:creationId xmlns:p14="http://schemas.microsoft.com/office/powerpoint/2010/main" val="824031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Calculators</a:t>
            </a:r>
          </a:p>
        </p:txBody>
      </p:sp>
      <p:sp>
        <p:nvSpPr>
          <p:cNvPr id="3" name="Text Placeholder 2"/>
          <p:cNvSpPr>
            <a:spLocks noGrp="1"/>
          </p:cNvSpPr>
          <p:nvPr>
            <p:ph type="body" sz="quarter" idx="10"/>
          </p:nvPr>
        </p:nvSpPr>
        <p:spPr>
          <a:xfrm>
            <a:off x="721785" y="1313090"/>
            <a:ext cx="4780944" cy="3171825"/>
          </a:xfrm>
        </p:spPr>
        <p:txBody>
          <a:bodyPr/>
          <a:lstStyle/>
          <a:p>
            <a:pPr marL="342900" indent="-342900">
              <a:lnSpc>
                <a:spcPct val="100000"/>
              </a:lnSpc>
              <a:buFont typeface="Arial" panose="020B0604020202020204" pitchFamily="34" charset="0"/>
              <a:buChar char="•"/>
            </a:pPr>
            <a:r>
              <a:rPr lang="en-US" sz="2000" dirty="0"/>
              <a:t>Calculators will be available on some item sets. </a:t>
            </a:r>
          </a:p>
          <a:p>
            <a:pPr marL="342900" indent="-342900">
              <a:lnSpc>
                <a:spcPct val="100000"/>
              </a:lnSpc>
              <a:buFont typeface="Arial" panose="020B0604020202020204" pitchFamily="34" charset="0"/>
              <a:buChar char="•"/>
            </a:pPr>
            <a:r>
              <a:rPr lang="en-US" sz="2000" dirty="0"/>
              <a:t>On the item sets that allow a calculator, either a four function, a scientific or graphing calculator will appear when the Calculator button is selected.</a:t>
            </a:r>
          </a:p>
          <a:p>
            <a:pPr marL="342900" indent="-342900">
              <a:lnSpc>
                <a:spcPct val="100000"/>
              </a:lnSpc>
              <a:buFont typeface="Arial" panose="020B0604020202020204" pitchFamily="34" charset="0"/>
              <a:buChar char="•"/>
            </a:pPr>
            <a:r>
              <a:rPr lang="en-US" sz="2000" dirty="0"/>
              <a:t>To open the calculator, students will select the </a:t>
            </a:r>
            <a:r>
              <a:rPr lang="en-US" sz="2000" b="1" dirty="0"/>
              <a:t>Calculator</a:t>
            </a:r>
            <a:r>
              <a:rPr lang="en-US" sz="2000" dirty="0"/>
              <a:t> button.</a:t>
            </a:r>
          </a:p>
          <a:p>
            <a:pPr marL="342900" indent="-342900">
              <a:lnSpc>
                <a:spcPct val="100000"/>
              </a:lnSpc>
              <a:buFont typeface="Arial" panose="020B0604020202020204" pitchFamily="34" charset="0"/>
              <a:buChar char="•"/>
            </a:pPr>
            <a:r>
              <a:rPr lang="en-US" sz="2000" dirty="0"/>
              <a:t>To move the calculator on the screen, students will select the calculator and drag it.</a:t>
            </a:r>
          </a:p>
          <a:p>
            <a:pPr marL="342900" indent="-342900">
              <a:lnSpc>
                <a:spcPct val="100000"/>
              </a:lnSpc>
              <a:buFont typeface="Arial" panose="020B0604020202020204" pitchFamily="34" charset="0"/>
              <a:buChar char="•"/>
            </a:pPr>
            <a:r>
              <a:rPr lang="en-US" sz="2000" dirty="0"/>
              <a:t>Students can select the buttons or use their keyboard to use the calculator.</a:t>
            </a:r>
          </a:p>
          <a:p>
            <a:pPr marL="342900" indent="-342900">
              <a:lnSpc>
                <a:spcPct val="100000"/>
              </a:lnSpc>
              <a:buFont typeface="Arial" panose="020B0604020202020204" pitchFamily="34" charset="0"/>
              <a:buChar char="•"/>
            </a:pPr>
            <a:r>
              <a:rPr lang="en-US" sz="2000" dirty="0"/>
              <a:t>Selecting the </a:t>
            </a:r>
            <a:r>
              <a:rPr lang="en-US" sz="2000" b="1" dirty="0"/>
              <a:t>Calculator</a:t>
            </a:r>
            <a:r>
              <a:rPr lang="en-US" sz="2000" dirty="0"/>
              <a:t> button again closes the calculator.</a:t>
            </a:r>
          </a:p>
        </p:txBody>
      </p:sp>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24</a:t>
            </a:fld>
            <a:endParaRPr lang="en-GB">
              <a:solidFill>
                <a:srgbClr val="003057"/>
              </a:solidFill>
            </a:endParaRPr>
          </a:p>
        </p:txBody>
      </p:sp>
      <p:pic>
        <p:nvPicPr>
          <p:cNvPr id="7" name="Picture 6" descr="Item a calculator would be used for.">
            <a:extLst>
              <a:ext uri="{FF2B5EF4-FFF2-40B4-BE49-F238E27FC236}">
                <a16:creationId xmlns:a16="http://schemas.microsoft.com/office/drawing/2014/main" id="{4E01ABA8-6E0B-416E-AF89-F1E0788FD3BA}"/>
              </a:ext>
            </a:extLst>
          </p:cNvPr>
          <p:cNvPicPr>
            <a:picLocks noChangeAspect="1"/>
          </p:cNvPicPr>
          <p:nvPr/>
        </p:nvPicPr>
        <p:blipFill>
          <a:blip r:embed="rId3"/>
          <a:stretch>
            <a:fillRect/>
          </a:stretch>
        </p:blipFill>
        <p:spPr>
          <a:xfrm>
            <a:off x="5995097" y="700307"/>
            <a:ext cx="5827625" cy="5360249"/>
          </a:xfrm>
          <a:prstGeom prst="rect">
            <a:avLst/>
          </a:prstGeom>
        </p:spPr>
      </p:pic>
    </p:spTree>
    <p:extLst>
      <p:ext uri="{BB962C8B-B14F-4D97-AF65-F5344CB8AC3E}">
        <p14:creationId xmlns:p14="http://schemas.microsoft.com/office/powerpoint/2010/main" val="2198269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Tutorial Calculators</a:t>
            </a:r>
          </a:p>
        </p:txBody>
      </p:sp>
      <p:sp>
        <p:nvSpPr>
          <p:cNvPr id="3" name="Text Placeholder 2"/>
          <p:cNvSpPr>
            <a:spLocks noGrp="1"/>
          </p:cNvSpPr>
          <p:nvPr>
            <p:ph type="body" sz="quarter" idx="10"/>
          </p:nvPr>
        </p:nvSpPr>
        <p:spPr>
          <a:xfrm>
            <a:off x="721785" y="966039"/>
            <a:ext cx="11186086" cy="1096876"/>
          </a:xfrm>
        </p:spPr>
        <p:txBody>
          <a:bodyPr/>
          <a:lstStyle/>
          <a:p>
            <a:pPr marL="342900" indent="-342900">
              <a:lnSpc>
                <a:spcPct val="100000"/>
              </a:lnSpc>
              <a:buFont typeface="Arial" panose="020B0604020202020204" pitchFamily="34" charset="0"/>
              <a:buChar char="•"/>
            </a:pPr>
            <a:r>
              <a:rPr lang="en-US" sz="2000" dirty="0"/>
              <a:t>The tutorial will display icons for the calculator so students will be able to interact with a four function, a scientific, or a graphing calculator.</a:t>
            </a:r>
          </a:p>
          <a:p>
            <a:pPr marL="342900" indent="-342900">
              <a:lnSpc>
                <a:spcPct val="100000"/>
              </a:lnSpc>
              <a:buFont typeface="Arial" panose="020B0604020202020204" pitchFamily="34" charset="0"/>
              <a:buChar char="•"/>
            </a:pPr>
            <a:r>
              <a:rPr lang="en-US" sz="2000" b="1" dirty="0"/>
              <a:t>Students will not see all the calculators together on an item during the test.</a:t>
            </a:r>
          </a:p>
          <a:p>
            <a:pPr marL="342900" indent="-342900">
              <a:lnSpc>
                <a:spcPct val="100000"/>
              </a:lnSpc>
              <a:buFont typeface="Arial" panose="020B0604020202020204" pitchFamily="34" charset="0"/>
              <a:buChar char="•"/>
            </a:pPr>
            <a:endParaRPr lang="en-US" sz="1400" b="1" dirty="0"/>
          </a:p>
          <a:p>
            <a:pPr marL="342900" indent="-342900">
              <a:lnSpc>
                <a:spcPct val="100000"/>
              </a:lnSpc>
              <a:buFont typeface="Arial" panose="020B0604020202020204" pitchFamily="34" charset="0"/>
              <a:buChar char="•"/>
            </a:pPr>
            <a:r>
              <a:rPr lang="en-US" sz="1400" b="1" dirty="0"/>
              <a:t>Desmos Basic Four Function	Desmos Scientific Calculator		        Desmos Graphing Calculator</a:t>
            </a:r>
          </a:p>
        </p:txBody>
      </p:sp>
      <p:pic>
        <p:nvPicPr>
          <p:cNvPr id="10" name="Picture 9" descr="Desmos Four Function Calculator">
            <a:extLst>
              <a:ext uri="{FF2B5EF4-FFF2-40B4-BE49-F238E27FC236}">
                <a16:creationId xmlns:a16="http://schemas.microsoft.com/office/drawing/2014/main" id="{447CDAB6-B2D5-4D2A-8C27-2D275C244D78}"/>
              </a:ext>
            </a:extLst>
          </p:cNvPr>
          <p:cNvPicPr>
            <a:picLocks noChangeAspect="1"/>
          </p:cNvPicPr>
          <p:nvPr/>
        </p:nvPicPr>
        <p:blipFill>
          <a:blip r:embed="rId3"/>
          <a:stretch>
            <a:fillRect/>
          </a:stretch>
        </p:blipFill>
        <p:spPr>
          <a:xfrm>
            <a:off x="1006714" y="2318895"/>
            <a:ext cx="3102795" cy="3998841"/>
          </a:xfrm>
          <a:prstGeom prst="rect">
            <a:avLst/>
          </a:prstGeom>
        </p:spPr>
      </p:pic>
      <p:pic>
        <p:nvPicPr>
          <p:cNvPr id="14" name="Picture 13" descr="DESMOS-Graphing Calculator">
            <a:extLst>
              <a:ext uri="{FF2B5EF4-FFF2-40B4-BE49-F238E27FC236}">
                <a16:creationId xmlns:a16="http://schemas.microsoft.com/office/drawing/2014/main" id="{00C971B1-5EAE-4E5C-B4CC-F70EA3DA07C1}"/>
              </a:ext>
            </a:extLst>
          </p:cNvPr>
          <p:cNvPicPr>
            <a:picLocks noChangeAspect="1"/>
          </p:cNvPicPr>
          <p:nvPr/>
        </p:nvPicPr>
        <p:blipFill>
          <a:blip r:embed="rId4"/>
          <a:stretch>
            <a:fillRect/>
          </a:stretch>
        </p:blipFill>
        <p:spPr>
          <a:xfrm>
            <a:off x="4342959" y="2355952"/>
            <a:ext cx="3506081" cy="3924726"/>
          </a:xfrm>
          <a:prstGeom prst="rect">
            <a:avLst/>
          </a:prstGeom>
        </p:spPr>
      </p:pic>
      <p:pic>
        <p:nvPicPr>
          <p:cNvPr id="11" name="Picture 10" descr="DESMOS-Scientific Calculator">
            <a:extLst>
              <a:ext uri="{FF2B5EF4-FFF2-40B4-BE49-F238E27FC236}">
                <a16:creationId xmlns:a16="http://schemas.microsoft.com/office/drawing/2014/main" id="{E8D3A68E-65A1-4C55-9B2E-68B8BD801238}"/>
              </a:ext>
            </a:extLst>
          </p:cNvPr>
          <p:cNvPicPr>
            <a:picLocks noChangeAspect="1"/>
          </p:cNvPicPr>
          <p:nvPr/>
        </p:nvPicPr>
        <p:blipFill>
          <a:blip r:embed="rId5"/>
          <a:stretch>
            <a:fillRect/>
          </a:stretch>
        </p:blipFill>
        <p:spPr>
          <a:xfrm>
            <a:off x="8401790" y="2409731"/>
            <a:ext cx="3506081" cy="3908005"/>
          </a:xfrm>
          <a:prstGeom prst="rect">
            <a:avLst/>
          </a:prstGeom>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25</a:t>
            </a:fld>
            <a:endParaRPr lang="en-GB">
              <a:solidFill>
                <a:srgbClr val="003057"/>
              </a:solidFill>
            </a:endParaRPr>
          </a:p>
        </p:txBody>
      </p:sp>
    </p:spTree>
    <p:extLst>
      <p:ext uri="{BB962C8B-B14F-4D97-AF65-F5344CB8AC3E}">
        <p14:creationId xmlns:p14="http://schemas.microsoft.com/office/powerpoint/2010/main" val="1986172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6B5A1-2B8E-4CF8-945E-6F4E5E7ACC8E}"/>
              </a:ext>
            </a:extLst>
          </p:cNvPr>
          <p:cNvSpPr>
            <a:spLocks noGrp="1"/>
          </p:cNvSpPr>
          <p:nvPr>
            <p:ph type="title"/>
          </p:nvPr>
        </p:nvSpPr>
        <p:spPr/>
        <p:txBody>
          <a:bodyPr/>
          <a:lstStyle/>
          <a:p>
            <a:r>
              <a:rPr lang="en-US" dirty="0">
                <a:latin typeface="+mn-lt"/>
              </a:rPr>
              <a:t>Dictionary</a:t>
            </a:r>
          </a:p>
        </p:txBody>
      </p:sp>
      <p:sp>
        <p:nvSpPr>
          <p:cNvPr id="3" name="Text Placeholder 2">
            <a:extLst>
              <a:ext uri="{FF2B5EF4-FFF2-40B4-BE49-F238E27FC236}">
                <a16:creationId xmlns:a16="http://schemas.microsoft.com/office/drawing/2014/main" id="{2728728A-982E-4B2D-96B2-F3B08E15E3C5}"/>
              </a:ext>
            </a:extLst>
          </p:cNvPr>
          <p:cNvSpPr>
            <a:spLocks noGrp="1"/>
          </p:cNvSpPr>
          <p:nvPr>
            <p:ph type="body" sz="quarter" idx="10"/>
          </p:nvPr>
        </p:nvSpPr>
        <p:spPr>
          <a:xfrm>
            <a:off x="721785" y="1724026"/>
            <a:ext cx="3962397" cy="3171825"/>
          </a:xfrm>
        </p:spPr>
        <p:txBody>
          <a:bodyPr/>
          <a:lstStyle/>
          <a:p>
            <a:pPr marL="285750" indent="-285750">
              <a:lnSpc>
                <a:spcPct val="100000"/>
              </a:lnSpc>
              <a:buFont typeface="Arial" panose="020B0604020202020204" pitchFamily="34" charset="0"/>
              <a:buChar char="•"/>
            </a:pPr>
            <a:r>
              <a:rPr lang="en-US" sz="2000" dirty="0"/>
              <a:t>To open the dictionary, students will select the </a:t>
            </a:r>
            <a:r>
              <a:rPr lang="en-US" sz="2000" b="1" dirty="0"/>
              <a:t>Dictionary</a:t>
            </a:r>
            <a:r>
              <a:rPr lang="en-US" sz="2000" dirty="0"/>
              <a:t> button.</a:t>
            </a:r>
          </a:p>
          <a:p>
            <a:pPr marL="285750" indent="-285750">
              <a:lnSpc>
                <a:spcPct val="100000"/>
              </a:lnSpc>
              <a:buFont typeface="Arial" panose="020B0604020202020204" pitchFamily="34" charset="0"/>
              <a:buChar char="•"/>
            </a:pPr>
            <a:r>
              <a:rPr lang="en-US" sz="2000" dirty="0"/>
              <a:t>Students can search for a word.</a:t>
            </a:r>
          </a:p>
          <a:p>
            <a:pPr marL="285750" indent="-285750">
              <a:lnSpc>
                <a:spcPct val="100000"/>
              </a:lnSpc>
              <a:buFont typeface="Arial" panose="020B0604020202020204" pitchFamily="34" charset="0"/>
              <a:buChar char="•"/>
            </a:pPr>
            <a:r>
              <a:rPr lang="en-US" sz="2000" dirty="0"/>
              <a:t>This is in On-Demand Writing only.</a:t>
            </a:r>
          </a:p>
          <a:p>
            <a:pPr marL="285750" indent="-285750">
              <a:lnSpc>
                <a:spcPct val="100000"/>
              </a:lnSpc>
              <a:buFont typeface="Arial" panose="020B0604020202020204" pitchFamily="34" charset="0"/>
              <a:buChar char="•"/>
            </a:pPr>
            <a:endParaRPr lang="en-US" sz="2000" dirty="0"/>
          </a:p>
        </p:txBody>
      </p:sp>
      <p:pic>
        <p:nvPicPr>
          <p:cNvPr id="5" name="Picture 4" descr="Dictionary option chosen showing word search entry field." title="Dictionary option">
            <a:extLst>
              <a:ext uri="{FF2B5EF4-FFF2-40B4-BE49-F238E27FC236}">
                <a16:creationId xmlns:a16="http://schemas.microsoft.com/office/drawing/2014/main" id="{2E656AB2-A74C-4EEB-8F21-96ED2D6CBA98}"/>
              </a:ext>
            </a:extLst>
          </p:cNvPr>
          <p:cNvPicPr>
            <a:picLocks noChangeAspect="1"/>
          </p:cNvPicPr>
          <p:nvPr/>
        </p:nvPicPr>
        <p:blipFill>
          <a:blip r:embed="rId3"/>
          <a:stretch>
            <a:fillRect/>
          </a:stretch>
        </p:blipFill>
        <p:spPr>
          <a:xfrm>
            <a:off x="6403387" y="1179094"/>
            <a:ext cx="4754613" cy="4925335"/>
          </a:xfrm>
          <a:prstGeom prst="rect">
            <a:avLst/>
          </a:prstGeom>
          <a:effectLst>
            <a:outerShdw blurRad="63500" sx="102000" sy="102000" algn="ctr" rotWithShape="0">
              <a:prstClr val="black">
                <a:alpha val="40000"/>
              </a:prstClr>
            </a:outerShdw>
          </a:effectLst>
        </p:spPr>
      </p:pic>
      <p:sp>
        <p:nvSpPr>
          <p:cNvPr id="4" name="Slide Number Placeholder 3">
            <a:extLst>
              <a:ext uri="{FF2B5EF4-FFF2-40B4-BE49-F238E27FC236}">
                <a16:creationId xmlns:a16="http://schemas.microsoft.com/office/drawing/2014/main" id="{696BB1B8-E2DB-4670-ABE5-60C7BD187903}"/>
              </a:ext>
            </a:extLst>
          </p:cNvPr>
          <p:cNvSpPr>
            <a:spLocks noGrp="1"/>
          </p:cNvSpPr>
          <p:nvPr>
            <p:ph type="sldNum" sz="quarter" idx="4"/>
          </p:nvPr>
        </p:nvSpPr>
        <p:spPr/>
        <p:txBody>
          <a:bodyPr/>
          <a:lstStyle/>
          <a:p>
            <a:fld id="{DDBE135E-2566-4748-853C-8A3B78F0FB00}" type="slidenum">
              <a:rPr lang="en-GB" smtClean="0">
                <a:solidFill>
                  <a:srgbClr val="003057"/>
                </a:solidFill>
              </a:rPr>
              <a:pPr/>
              <a:t>26</a:t>
            </a:fld>
            <a:endParaRPr lang="en-GB">
              <a:solidFill>
                <a:srgbClr val="003057"/>
              </a:solidFill>
            </a:endParaRPr>
          </a:p>
        </p:txBody>
      </p:sp>
    </p:spTree>
    <p:extLst>
      <p:ext uri="{BB962C8B-B14F-4D97-AF65-F5344CB8AC3E}">
        <p14:creationId xmlns:p14="http://schemas.microsoft.com/office/powerpoint/2010/main" val="3094421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Answer Eliminator</a:t>
            </a:r>
          </a:p>
        </p:txBody>
      </p:sp>
      <p:sp>
        <p:nvSpPr>
          <p:cNvPr id="3" name="Text Placeholder 2"/>
          <p:cNvSpPr>
            <a:spLocks noGrp="1"/>
          </p:cNvSpPr>
          <p:nvPr>
            <p:ph type="body" sz="quarter" idx="10"/>
          </p:nvPr>
        </p:nvSpPr>
        <p:spPr>
          <a:xfrm>
            <a:off x="723902" y="1704976"/>
            <a:ext cx="3777760" cy="3171825"/>
          </a:xfrm>
        </p:spPr>
        <p:txBody>
          <a:bodyPr/>
          <a:lstStyle/>
          <a:p>
            <a:pPr marL="342900" indent="-342900">
              <a:lnSpc>
                <a:spcPct val="100000"/>
              </a:lnSpc>
              <a:buFont typeface="Arial" panose="020B0604020202020204" pitchFamily="34" charset="0"/>
              <a:buChar char="•"/>
            </a:pPr>
            <a:r>
              <a:rPr lang="en-US" sz="2000"/>
              <a:t>Multiple choice and multiple select questions have an Answer Eliminator tool. </a:t>
            </a:r>
          </a:p>
          <a:p>
            <a:pPr marL="342900" indent="-342900">
              <a:lnSpc>
                <a:spcPct val="100000"/>
              </a:lnSpc>
              <a:buFont typeface="Arial" panose="020B0604020202020204" pitchFamily="34" charset="0"/>
              <a:buChar char="•"/>
            </a:pPr>
            <a:r>
              <a:rPr lang="en-US" sz="2000"/>
              <a:t>Students can use this tool to cross out answer choices they think are incorrect.</a:t>
            </a:r>
          </a:p>
        </p:txBody>
      </p:sp>
      <p:pic>
        <p:nvPicPr>
          <p:cNvPr id="5" name="Picture 4" descr="Answer Eliminator Example with two answers showing eliminated." title="Answer Eliminator Example"/>
          <p:cNvPicPr>
            <a:picLocks noChangeAspect="1"/>
          </p:cNvPicPr>
          <p:nvPr/>
        </p:nvPicPr>
        <p:blipFill rotWithShape="1">
          <a:blip r:embed="rId3"/>
          <a:srcRect l="13937" t="23795" r="14349" b="12410"/>
          <a:stretch/>
        </p:blipFill>
        <p:spPr>
          <a:xfrm>
            <a:off x="4901420" y="1345663"/>
            <a:ext cx="6555543" cy="4375053"/>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27</a:t>
            </a:fld>
            <a:endParaRPr lang="en-GB">
              <a:solidFill>
                <a:srgbClr val="003057"/>
              </a:solidFill>
            </a:endParaRPr>
          </a:p>
        </p:txBody>
      </p:sp>
    </p:spTree>
    <p:extLst>
      <p:ext uri="{BB962C8B-B14F-4D97-AF65-F5344CB8AC3E}">
        <p14:creationId xmlns:p14="http://schemas.microsoft.com/office/powerpoint/2010/main" val="1038599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Highlighter Tool</a:t>
            </a:r>
          </a:p>
        </p:txBody>
      </p:sp>
      <p:sp>
        <p:nvSpPr>
          <p:cNvPr id="3" name="Text Placeholder 2"/>
          <p:cNvSpPr>
            <a:spLocks noGrp="1"/>
          </p:cNvSpPr>
          <p:nvPr>
            <p:ph type="body" sz="quarter" idx="10"/>
          </p:nvPr>
        </p:nvSpPr>
        <p:spPr>
          <a:xfrm>
            <a:off x="723902" y="1704976"/>
            <a:ext cx="3777759" cy="3590038"/>
          </a:xfrm>
        </p:spPr>
        <p:txBody>
          <a:bodyPr/>
          <a:lstStyle/>
          <a:p>
            <a:pPr marL="342900" indent="-342900">
              <a:lnSpc>
                <a:spcPct val="100000"/>
              </a:lnSpc>
              <a:buFont typeface="Arial" panose="020B0604020202020204" pitchFamily="34" charset="0"/>
              <a:buChar char="•"/>
            </a:pPr>
            <a:r>
              <a:rPr lang="en-US" sz="2000"/>
              <a:t>To highlight words, students can use the Highlighter tool.</a:t>
            </a:r>
          </a:p>
          <a:p>
            <a:pPr marL="342900" indent="-342900">
              <a:lnSpc>
                <a:spcPct val="100000"/>
              </a:lnSpc>
              <a:buFont typeface="Arial" panose="020B0604020202020204" pitchFamily="34" charset="0"/>
              <a:buChar char="•"/>
            </a:pPr>
            <a:r>
              <a:rPr lang="en-US" sz="2000"/>
              <a:t>They can click and drag the mouse over the words they want to highlight to select them.  They can choose a color and the area will be highlighted.</a:t>
            </a:r>
          </a:p>
          <a:p>
            <a:pPr marL="342900" indent="-342900">
              <a:lnSpc>
                <a:spcPct val="100000"/>
              </a:lnSpc>
              <a:buFont typeface="Arial" panose="020B0604020202020204" pitchFamily="34" charset="0"/>
              <a:buChar char="•"/>
            </a:pPr>
            <a:r>
              <a:rPr lang="en-US" sz="2000"/>
              <a:t>Selecting the words again and choosing Unhighlight will remove the highlighting.</a:t>
            </a:r>
          </a:p>
        </p:txBody>
      </p:sp>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28</a:t>
            </a:fld>
            <a:endParaRPr lang="en-GB">
              <a:solidFill>
                <a:srgbClr val="003057"/>
              </a:solidFill>
            </a:endParaRPr>
          </a:p>
        </p:txBody>
      </p:sp>
      <p:pic>
        <p:nvPicPr>
          <p:cNvPr id="6" name="Picture 5" descr="Highlighter Tool"/>
          <p:cNvPicPr>
            <a:picLocks noChangeAspect="1"/>
          </p:cNvPicPr>
          <p:nvPr/>
        </p:nvPicPr>
        <p:blipFill>
          <a:blip r:embed="rId3"/>
          <a:stretch>
            <a:fillRect/>
          </a:stretch>
        </p:blipFill>
        <p:spPr>
          <a:xfrm>
            <a:off x="4823460" y="834997"/>
            <a:ext cx="6970111" cy="522290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04760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785" y="417600"/>
            <a:ext cx="7908507" cy="671461"/>
          </a:xfrm>
        </p:spPr>
        <p:txBody>
          <a:bodyPr/>
          <a:lstStyle/>
          <a:p>
            <a:r>
              <a:rPr lang="en-US" dirty="0">
                <a:latin typeface="+mn-lt"/>
              </a:rPr>
              <a:t>Tools in the User Dropdown Menu</a:t>
            </a:r>
          </a:p>
        </p:txBody>
      </p:sp>
      <p:sp>
        <p:nvSpPr>
          <p:cNvPr id="3" name="Text Placeholder 2"/>
          <p:cNvSpPr>
            <a:spLocks noGrp="1"/>
          </p:cNvSpPr>
          <p:nvPr>
            <p:ph type="body" sz="quarter" idx="10"/>
          </p:nvPr>
        </p:nvSpPr>
        <p:spPr>
          <a:xfrm>
            <a:off x="721785" y="1268877"/>
            <a:ext cx="10490166" cy="3171825"/>
          </a:xfrm>
        </p:spPr>
        <p:txBody>
          <a:bodyPr/>
          <a:lstStyle/>
          <a:p>
            <a:pPr marL="342900" indent="-342900">
              <a:lnSpc>
                <a:spcPct val="100000"/>
              </a:lnSpc>
              <a:buFont typeface="Arial" panose="020B0604020202020204" pitchFamily="34" charset="0"/>
              <a:buChar char="•"/>
            </a:pPr>
            <a:r>
              <a:rPr lang="en-US" sz="2000" dirty="0"/>
              <a:t>Some tools are selected from the User dropdown menu.</a:t>
            </a:r>
          </a:p>
          <a:p>
            <a:pPr marL="342900" indent="-342900">
              <a:lnSpc>
                <a:spcPct val="100000"/>
              </a:lnSpc>
              <a:buFont typeface="Arial" panose="020B0604020202020204" pitchFamily="34" charset="0"/>
              <a:buChar char="•"/>
            </a:pPr>
            <a:r>
              <a:rPr lang="en-US" sz="2000" dirty="0"/>
              <a:t>These tools include Change the background and foreground color, Enable Magnifier, Line Reader Mask, and Enable Answer Masking.</a:t>
            </a:r>
          </a:p>
        </p:txBody>
      </p:sp>
      <p:pic>
        <p:nvPicPr>
          <p:cNvPr id="7" name="Picture 6" descr="User Dropdown Menu&#10;Change the background and foreground color&#10;Enable Magnifier&#10;Show Line Reader Mask&#10;Enable Answer Masking&#10;Sign out of TestNav">
            <a:extLst>
              <a:ext uri="{FF2B5EF4-FFF2-40B4-BE49-F238E27FC236}">
                <a16:creationId xmlns:a16="http://schemas.microsoft.com/office/drawing/2014/main" id="{5A81DA70-DE34-4B44-8D86-910428762761}"/>
              </a:ext>
            </a:extLst>
          </p:cNvPr>
          <p:cNvPicPr>
            <a:picLocks noChangeAspect="1"/>
          </p:cNvPicPr>
          <p:nvPr/>
        </p:nvPicPr>
        <p:blipFill>
          <a:blip r:embed="rId3"/>
          <a:stretch>
            <a:fillRect/>
          </a:stretch>
        </p:blipFill>
        <p:spPr>
          <a:xfrm>
            <a:off x="911555" y="2573801"/>
            <a:ext cx="5458423" cy="2583825"/>
          </a:xfrm>
          <a:prstGeom prst="rect">
            <a:avLst/>
          </a:prstGeom>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29</a:t>
            </a:fld>
            <a:endParaRPr lang="en-GB">
              <a:solidFill>
                <a:srgbClr val="003057"/>
              </a:solidFill>
            </a:endParaRPr>
          </a:p>
        </p:txBody>
      </p:sp>
    </p:spTree>
    <p:extLst>
      <p:ext uri="{BB962C8B-B14F-4D97-AF65-F5344CB8AC3E}">
        <p14:creationId xmlns:p14="http://schemas.microsoft.com/office/powerpoint/2010/main" val="512885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7EF26-A48C-299A-18FE-17C829ED132F}"/>
              </a:ext>
            </a:extLst>
          </p:cNvPr>
          <p:cNvSpPr>
            <a:spLocks noGrp="1"/>
          </p:cNvSpPr>
          <p:nvPr>
            <p:ph type="title"/>
          </p:nvPr>
        </p:nvSpPr>
        <p:spPr>
          <a:xfrm>
            <a:off x="721785" y="417601"/>
            <a:ext cx="10115548" cy="607636"/>
          </a:xfrm>
        </p:spPr>
        <p:txBody>
          <a:bodyPr/>
          <a:lstStyle/>
          <a:p>
            <a:r>
              <a:rPr lang="en-US" dirty="0">
                <a:latin typeface="Arial" panose="020B0604020202020204" pitchFamily="34" charset="0"/>
                <a:cs typeface="Arial" panose="020B0604020202020204" pitchFamily="34" charset="0"/>
              </a:rPr>
              <a:t>Online Testing Components (continued)</a:t>
            </a:r>
            <a:endParaRPr lang="en-US" dirty="0"/>
          </a:p>
        </p:txBody>
      </p:sp>
      <p:sp>
        <p:nvSpPr>
          <p:cNvPr id="3" name="Text Placeholder 2">
            <a:extLst>
              <a:ext uri="{FF2B5EF4-FFF2-40B4-BE49-F238E27FC236}">
                <a16:creationId xmlns:a16="http://schemas.microsoft.com/office/drawing/2014/main" id="{32BAB8E7-A0FE-3A84-B987-3E800DA9041B}"/>
              </a:ext>
            </a:extLst>
          </p:cNvPr>
          <p:cNvSpPr>
            <a:spLocks noGrp="1"/>
          </p:cNvSpPr>
          <p:nvPr>
            <p:ph type="body" sz="quarter" idx="10"/>
          </p:nvPr>
        </p:nvSpPr>
        <p:spPr>
          <a:xfrm>
            <a:off x="723903" y="1704976"/>
            <a:ext cx="8743646" cy="4501860"/>
          </a:xfrm>
        </p:spPr>
        <p:txBody>
          <a:bodyPr/>
          <a:lstStyle/>
          <a:p>
            <a:pPr>
              <a:lnSpc>
                <a:spcPct val="100000"/>
              </a:lnSpc>
            </a:pPr>
            <a:r>
              <a:rPr lang="en-US" sz="2800" dirty="0">
                <a:solidFill>
                  <a:srgbClr val="007FA3"/>
                </a:solidFill>
                <a:ea typeface="+mn-ea"/>
                <a:cs typeface="+mn-cs"/>
              </a:rPr>
              <a:t>TestNav</a:t>
            </a:r>
          </a:p>
          <a:p>
            <a:pPr marL="105510" lvl="1" indent="-105510" defTabSz="533413">
              <a:lnSpc>
                <a:spcPct val="90000"/>
              </a:lnSpc>
              <a:spcBef>
                <a:spcPct val="0"/>
              </a:spcBef>
              <a:spcAft>
                <a:spcPct val="15000"/>
              </a:spcAft>
              <a:buClr>
                <a:srgbClr val="007FA3"/>
              </a:buClr>
              <a:buFont typeface="Arial" panose="020B0604020202020204" pitchFamily="34" charset="0"/>
              <a:buChar char="••"/>
            </a:pPr>
            <a:r>
              <a:rPr lang="en-US" sz="2000" dirty="0">
                <a:ea typeface="Verdana" panose="020B0604030504040204" pitchFamily="34" charset="0"/>
                <a:cs typeface="Verdana" panose="020B0604030504040204" pitchFamily="34" charset="0"/>
              </a:rPr>
              <a:t>Student test delivery engine</a:t>
            </a:r>
          </a:p>
          <a:p>
            <a:pPr marL="105510" lvl="1" indent="-105510" defTabSz="533413">
              <a:lnSpc>
                <a:spcPct val="90000"/>
              </a:lnSpc>
              <a:spcAft>
                <a:spcPct val="15000"/>
              </a:spcAft>
              <a:buClr>
                <a:srgbClr val="007FA3"/>
              </a:buClr>
              <a:buFontTx/>
              <a:buChar char="••"/>
            </a:pPr>
            <a:r>
              <a:rPr lang="en-US" sz="2000" dirty="0">
                <a:ea typeface="Verdana" panose="020B0604030504040204" pitchFamily="34" charset="0"/>
                <a:cs typeface="Verdana" panose="020B0604030504040204" pitchFamily="34" charset="0"/>
              </a:rPr>
              <a:t>Technology staff will verify installation of TestNav app on student testing devices</a:t>
            </a:r>
            <a:endParaRPr lang="en-US" sz="2400" dirty="0"/>
          </a:p>
          <a:p>
            <a:endParaRPr lang="en-US" dirty="0"/>
          </a:p>
        </p:txBody>
      </p:sp>
      <p:pic>
        <p:nvPicPr>
          <p:cNvPr id="5" name="Picture 4" descr="Student TestNav Sign-in screen">
            <a:extLst>
              <a:ext uri="{FF2B5EF4-FFF2-40B4-BE49-F238E27FC236}">
                <a16:creationId xmlns:a16="http://schemas.microsoft.com/office/drawing/2014/main" id="{B0881015-06D8-4EEA-73CA-9B75903C5787}"/>
              </a:ext>
            </a:extLst>
          </p:cNvPr>
          <p:cNvPicPr>
            <a:picLocks noChangeAspect="1"/>
          </p:cNvPicPr>
          <p:nvPr/>
        </p:nvPicPr>
        <p:blipFill>
          <a:blip r:embed="rId2"/>
          <a:stretch>
            <a:fillRect/>
          </a:stretch>
        </p:blipFill>
        <p:spPr>
          <a:xfrm>
            <a:off x="2724451" y="3100958"/>
            <a:ext cx="4965290" cy="3105878"/>
          </a:xfrm>
          <a:prstGeom prst="rect">
            <a:avLst/>
          </a:prstGeom>
          <a:effectLst>
            <a:outerShdw blurRad="63500" sx="102000" sy="102000" algn="ctr" rotWithShape="0">
              <a:prstClr val="black">
                <a:alpha val="40000"/>
              </a:prstClr>
            </a:outerShdw>
          </a:effectLst>
        </p:spPr>
      </p:pic>
      <p:sp>
        <p:nvSpPr>
          <p:cNvPr id="4" name="Slide Number Placeholder 3">
            <a:extLst>
              <a:ext uri="{FF2B5EF4-FFF2-40B4-BE49-F238E27FC236}">
                <a16:creationId xmlns:a16="http://schemas.microsoft.com/office/drawing/2014/main" id="{EE2ED689-8515-071C-A2EE-F6C2E15A2827}"/>
              </a:ext>
            </a:extLst>
          </p:cNvPr>
          <p:cNvSpPr>
            <a:spLocks noGrp="1"/>
          </p:cNvSpPr>
          <p:nvPr>
            <p:ph type="sldNum" sz="quarter" idx="4"/>
          </p:nvPr>
        </p:nvSpPr>
        <p:spPr/>
        <p:txBody>
          <a:bodyPr/>
          <a:lstStyle/>
          <a:p>
            <a:fld id="{DDBE135E-2566-4748-853C-8A3B78F0FB00}" type="slidenum">
              <a:rPr lang="en-GB" smtClean="0">
                <a:solidFill>
                  <a:srgbClr val="003057"/>
                </a:solidFill>
              </a:rPr>
              <a:pPr/>
              <a:t>3</a:t>
            </a:fld>
            <a:endParaRPr lang="en-GB">
              <a:solidFill>
                <a:srgbClr val="003057"/>
              </a:solidFill>
            </a:endParaRPr>
          </a:p>
        </p:txBody>
      </p:sp>
    </p:spTree>
    <p:extLst>
      <p:ext uri="{BB962C8B-B14F-4D97-AF65-F5344CB8AC3E}">
        <p14:creationId xmlns:p14="http://schemas.microsoft.com/office/powerpoint/2010/main" val="3157115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Color Contrast Tool</a:t>
            </a:r>
          </a:p>
        </p:txBody>
      </p:sp>
      <p:sp>
        <p:nvSpPr>
          <p:cNvPr id="3" name="Text Placeholder 2"/>
          <p:cNvSpPr>
            <a:spLocks noGrp="1"/>
          </p:cNvSpPr>
          <p:nvPr>
            <p:ph type="body" sz="quarter" idx="10"/>
          </p:nvPr>
        </p:nvSpPr>
        <p:spPr>
          <a:xfrm>
            <a:off x="723902" y="1704976"/>
            <a:ext cx="3791827" cy="3171825"/>
          </a:xfrm>
        </p:spPr>
        <p:txBody>
          <a:bodyPr/>
          <a:lstStyle/>
          <a:p>
            <a:pPr marL="342900" indent="-342900">
              <a:lnSpc>
                <a:spcPct val="100000"/>
              </a:lnSpc>
              <a:buFont typeface="Arial" panose="020B0604020202020204" pitchFamily="34" charset="0"/>
              <a:buChar char="•"/>
            </a:pPr>
            <a:r>
              <a:rPr lang="en-US" sz="2000"/>
              <a:t>The Color Contrast tool lets students choose the color of the words and screen.</a:t>
            </a:r>
          </a:p>
          <a:p>
            <a:pPr marL="342900" indent="-342900">
              <a:lnSpc>
                <a:spcPct val="100000"/>
              </a:lnSpc>
              <a:buFont typeface="Arial" panose="020B0604020202020204" pitchFamily="34" charset="0"/>
              <a:buChar char="•"/>
            </a:pPr>
            <a:r>
              <a:rPr lang="en-US" sz="2000"/>
              <a:t>After selecting </a:t>
            </a:r>
            <a:r>
              <a:rPr lang="en-US" sz="2000" b="1"/>
              <a:t>Change the background and foreground color</a:t>
            </a:r>
            <a:r>
              <a:rPr lang="en-US" sz="2000"/>
              <a:t> from the User dropdown menu, the color choices will appear.</a:t>
            </a:r>
          </a:p>
          <a:p>
            <a:pPr marL="342900" indent="-342900">
              <a:lnSpc>
                <a:spcPct val="100000"/>
              </a:lnSpc>
              <a:buFont typeface="Arial" panose="020B0604020202020204" pitchFamily="34" charset="0"/>
              <a:buChar char="•"/>
            </a:pPr>
            <a:r>
              <a:rPr lang="en-US" sz="2000"/>
              <a:t>Students will select their choice and select </a:t>
            </a:r>
            <a:r>
              <a:rPr lang="en-US" sz="2000" b="1"/>
              <a:t>Continue</a:t>
            </a:r>
            <a:r>
              <a:rPr lang="en-US" sz="2000"/>
              <a:t>.</a:t>
            </a:r>
          </a:p>
          <a:p>
            <a:pPr marL="342900" indent="-342900">
              <a:lnSpc>
                <a:spcPct val="100000"/>
              </a:lnSpc>
              <a:buFont typeface="Arial" panose="020B0604020202020204" pitchFamily="34" charset="0"/>
              <a:buChar char="•"/>
            </a:pPr>
            <a:r>
              <a:rPr lang="en-US" sz="2000"/>
              <a:t>The color setting students select will show until another choice is made.</a:t>
            </a:r>
          </a:p>
        </p:txBody>
      </p:sp>
      <p:pic>
        <p:nvPicPr>
          <p:cNvPr id="6" name="Picture 5" descr="Contrast Settings&#10;&#10;Contrast Settings displaying options for Black on White (default), Black on Cream, Black on Light Blue, Black on Light Magenta, White on Black, Yellow on Blue, Gray on Green. Continue button selected."/>
          <p:cNvPicPr>
            <a:picLocks noChangeAspect="1"/>
          </p:cNvPicPr>
          <p:nvPr/>
        </p:nvPicPr>
        <p:blipFill rotWithShape="1">
          <a:blip r:embed="rId3"/>
          <a:srcRect l="14462" t="43692" r="14566" b="4411"/>
          <a:stretch/>
        </p:blipFill>
        <p:spPr>
          <a:xfrm>
            <a:off x="5252258" y="1985786"/>
            <a:ext cx="6499274" cy="3559127"/>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30</a:t>
            </a:fld>
            <a:endParaRPr lang="en-GB">
              <a:solidFill>
                <a:srgbClr val="003057"/>
              </a:solidFill>
            </a:endParaRPr>
          </a:p>
        </p:txBody>
      </p:sp>
    </p:spTree>
    <p:extLst>
      <p:ext uri="{BB962C8B-B14F-4D97-AF65-F5344CB8AC3E}">
        <p14:creationId xmlns:p14="http://schemas.microsoft.com/office/powerpoint/2010/main" val="2518205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Magnifier Tool</a:t>
            </a:r>
          </a:p>
        </p:txBody>
      </p:sp>
      <p:sp>
        <p:nvSpPr>
          <p:cNvPr id="3" name="Text Placeholder 2"/>
          <p:cNvSpPr>
            <a:spLocks noGrp="1"/>
          </p:cNvSpPr>
          <p:nvPr>
            <p:ph type="body" sz="quarter" idx="10"/>
          </p:nvPr>
        </p:nvSpPr>
        <p:spPr>
          <a:xfrm>
            <a:off x="721785" y="1254810"/>
            <a:ext cx="10785587" cy="3171825"/>
          </a:xfrm>
        </p:spPr>
        <p:txBody>
          <a:bodyPr/>
          <a:lstStyle/>
          <a:p>
            <a:pPr marL="342900" indent="-342900">
              <a:lnSpc>
                <a:spcPct val="100000"/>
              </a:lnSpc>
              <a:buFont typeface="Arial" panose="020B0604020202020204" pitchFamily="34" charset="0"/>
              <a:buChar char="•"/>
            </a:pPr>
            <a:r>
              <a:rPr lang="en-US" sz="2000" dirty="0"/>
              <a:t>The Magnifier tool lets students make part of the screen larger. </a:t>
            </a:r>
          </a:p>
          <a:p>
            <a:pPr marL="342900" indent="-342900">
              <a:lnSpc>
                <a:spcPct val="100000"/>
              </a:lnSpc>
              <a:buFont typeface="Arial" panose="020B0604020202020204" pitchFamily="34" charset="0"/>
              <a:buChar char="•"/>
            </a:pPr>
            <a:r>
              <a:rPr lang="en-US" sz="2000" dirty="0"/>
              <a:t>After selecting </a:t>
            </a:r>
            <a:r>
              <a:rPr lang="en-US" sz="2000" b="1" dirty="0"/>
              <a:t>Enable Magnifier </a:t>
            </a:r>
            <a:r>
              <a:rPr lang="en-US" sz="2000" dirty="0"/>
              <a:t>from the User dropdown menu, students can drag the magnifier over the area they want to make larger.</a:t>
            </a:r>
          </a:p>
          <a:p>
            <a:pPr marL="342900" indent="-342900">
              <a:lnSpc>
                <a:spcPct val="100000"/>
              </a:lnSpc>
              <a:buFont typeface="Arial" panose="020B0604020202020204" pitchFamily="34" charset="0"/>
              <a:buChar char="•"/>
            </a:pPr>
            <a:r>
              <a:rPr lang="en-US" sz="2000" dirty="0"/>
              <a:t>Students will then select </a:t>
            </a:r>
            <a:r>
              <a:rPr lang="en-US" sz="2000" b="1" dirty="0"/>
              <a:t>Disable Magnifier </a:t>
            </a:r>
            <a:r>
              <a:rPr lang="en-US" sz="2000" dirty="0"/>
              <a:t>and enter their answer.</a:t>
            </a:r>
          </a:p>
        </p:txBody>
      </p:sp>
      <p:pic>
        <p:nvPicPr>
          <p:cNvPr id="6" name="Picture 5" descr="Magnifier Tool&#10;&#10;Dropdown menu with Change the background and foreground color selected.">
            <a:extLst>
              <a:ext uri="{FF2B5EF4-FFF2-40B4-BE49-F238E27FC236}">
                <a16:creationId xmlns:a16="http://schemas.microsoft.com/office/drawing/2014/main" id="{BEF678D7-3EA6-4D88-95E5-91FFBEEA32E7}"/>
              </a:ext>
            </a:extLst>
          </p:cNvPr>
          <p:cNvPicPr>
            <a:picLocks noChangeAspect="1"/>
          </p:cNvPicPr>
          <p:nvPr/>
        </p:nvPicPr>
        <p:blipFill rotWithShape="1">
          <a:blip r:embed="rId3"/>
          <a:srcRect l="14002" t="12513" r="13797" b="65538"/>
          <a:stretch/>
        </p:blipFill>
        <p:spPr>
          <a:xfrm>
            <a:off x="1210083" y="3686189"/>
            <a:ext cx="4644309" cy="1480891"/>
          </a:xfrm>
          <a:prstGeom prst="rect">
            <a:avLst/>
          </a:prstGeom>
          <a:effectLst>
            <a:outerShdw blurRad="63500" sx="102000" sy="102000" algn="ctr" rotWithShape="0">
              <a:prstClr val="black">
                <a:alpha val="40000"/>
              </a:prstClr>
            </a:outerShdw>
          </a:effectLst>
        </p:spPr>
      </p:pic>
      <p:pic>
        <p:nvPicPr>
          <p:cNvPr id="8" name="Picture 7" descr="Magnifier screenshot">
            <a:extLst>
              <a:ext uri="{FF2B5EF4-FFF2-40B4-BE49-F238E27FC236}">
                <a16:creationId xmlns:a16="http://schemas.microsoft.com/office/drawing/2014/main" id="{634B607B-9E22-429B-8FFB-67CF686FDB7D}"/>
              </a:ext>
            </a:extLst>
          </p:cNvPr>
          <p:cNvPicPr>
            <a:picLocks noChangeAspect="1"/>
          </p:cNvPicPr>
          <p:nvPr/>
        </p:nvPicPr>
        <p:blipFill>
          <a:blip r:embed="rId4"/>
          <a:stretch>
            <a:fillRect/>
          </a:stretch>
        </p:blipFill>
        <p:spPr>
          <a:xfrm>
            <a:off x="6820761" y="2774047"/>
            <a:ext cx="3838575" cy="3305175"/>
          </a:xfrm>
          <a:prstGeom prst="rect">
            <a:avLst/>
          </a:prstGeom>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31</a:t>
            </a:fld>
            <a:endParaRPr lang="en-GB">
              <a:solidFill>
                <a:srgbClr val="003057"/>
              </a:solidFill>
            </a:endParaRPr>
          </a:p>
        </p:txBody>
      </p:sp>
    </p:spTree>
    <p:extLst>
      <p:ext uri="{BB962C8B-B14F-4D97-AF65-F5344CB8AC3E}">
        <p14:creationId xmlns:p14="http://schemas.microsoft.com/office/powerpoint/2010/main" val="2079622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Zoom</a:t>
            </a:r>
          </a:p>
        </p:txBody>
      </p:sp>
      <p:sp>
        <p:nvSpPr>
          <p:cNvPr id="3" name="Text Placeholder 2"/>
          <p:cNvSpPr>
            <a:spLocks noGrp="1"/>
          </p:cNvSpPr>
          <p:nvPr>
            <p:ph type="body" sz="quarter" idx="10"/>
          </p:nvPr>
        </p:nvSpPr>
        <p:spPr>
          <a:xfrm>
            <a:off x="723902" y="1112705"/>
            <a:ext cx="10853809" cy="1244906"/>
          </a:xfrm>
        </p:spPr>
        <p:txBody>
          <a:bodyPr/>
          <a:lstStyle/>
          <a:p>
            <a:pPr>
              <a:lnSpc>
                <a:spcPct val="100000"/>
              </a:lnSpc>
            </a:pPr>
            <a:r>
              <a:rPr lang="en-US" sz="2000" dirty="0"/>
              <a:t>Students can also zoom the entire screen larger.</a:t>
            </a:r>
          </a:p>
          <a:p>
            <a:pPr marL="342900" indent="-342900">
              <a:lnSpc>
                <a:spcPct val="100000"/>
              </a:lnSpc>
              <a:buFont typeface="Arial" panose="020B0604020202020204" pitchFamily="34" charset="0"/>
              <a:buChar char="•"/>
            </a:pPr>
            <a:endParaRPr lang="en-US" sz="2000" dirty="0"/>
          </a:p>
          <a:p>
            <a:pPr marL="342900" indent="-342900">
              <a:lnSpc>
                <a:spcPct val="100000"/>
              </a:lnSpc>
              <a:buFont typeface="Arial" panose="020B0604020202020204" pitchFamily="34" charset="0"/>
              <a:buChar char="•"/>
            </a:pPr>
            <a:r>
              <a:rPr lang="en-US" sz="2000" dirty="0"/>
              <a:t>The Zoom tool can be used to make the screen larger.</a:t>
            </a:r>
          </a:p>
        </p:txBody>
      </p:sp>
      <p:pic>
        <p:nvPicPr>
          <p:cNvPr id="6" name="Picture 5" descr="Zoom screenshot">
            <a:extLst>
              <a:ext uri="{FF2B5EF4-FFF2-40B4-BE49-F238E27FC236}">
                <a16:creationId xmlns:a16="http://schemas.microsoft.com/office/drawing/2014/main" id="{7957B81B-72C6-43D8-BA88-360EAF89ABF6}"/>
              </a:ext>
            </a:extLst>
          </p:cNvPr>
          <p:cNvPicPr>
            <a:picLocks noChangeAspect="1"/>
          </p:cNvPicPr>
          <p:nvPr/>
        </p:nvPicPr>
        <p:blipFill>
          <a:blip r:embed="rId3"/>
          <a:stretch>
            <a:fillRect/>
          </a:stretch>
        </p:blipFill>
        <p:spPr>
          <a:xfrm>
            <a:off x="1304396" y="2209581"/>
            <a:ext cx="7170531" cy="3789775"/>
          </a:xfrm>
          <a:prstGeom prst="rect">
            <a:avLst/>
          </a:prstGeom>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32</a:t>
            </a:fld>
            <a:endParaRPr lang="en-GB">
              <a:solidFill>
                <a:srgbClr val="003057"/>
              </a:solidFill>
            </a:endParaRPr>
          </a:p>
        </p:txBody>
      </p:sp>
    </p:spTree>
    <p:extLst>
      <p:ext uri="{BB962C8B-B14F-4D97-AF65-F5344CB8AC3E}">
        <p14:creationId xmlns:p14="http://schemas.microsoft.com/office/powerpoint/2010/main" val="1310951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Line Reader Mask Tool</a:t>
            </a:r>
          </a:p>
        </p:txBody>
      </p:sp>
      <p:sp>
        <p:nvSpPr>
          <p:cNvPr id="3" name="Text Placeholder 2"/>
          <p:cNvSpPr>
            <a:spLocks noGrp="1"/>
          </p:cNvSpPr>
          <p:nvPr>
            <p:ph type="body" sz="quarter" idx="10"/>
          </p:nvPr>
        </p:nvSpPr>
        <p:spPr>
          <a:xfrm>
            <a:off x="723902" y="1704976"/>
            <a:ext cx="4171655" cy="3171825"/>
          </a:xfrm>
        </p:spPr>
        <p:txBody>
          <a:bodyPr/>
          <a:lstStyle/>
          <a:p>
            <a:pPr marL="342900" indent="-342900">
              <a:lnSpc>
                <a:spcPct val="100000"/>
              </a:lnSpc>
              <a:buFont typeface="Arial" panose="020B0604020202020204" pitchFamily="34" charset="0"/>
              <a:buChar char="•"/>
            </a:pPr>
            <a:r>
              <a:rPr lang="en-US" sz="2000"/>
              <a:t>Helps students focus on one part of a question or reading passage at a time.</a:t>
            </a:r>
          </a:p>
          <a:p>
            <a:pPr marL="342900" indent="-342900">
              <a:lnSpc>
                <a:spcPct val="100000"/>
              </a:lnSpc>
              <a:buFont typeface="Arial" panose="020B0604020202020204" pitchFamily="34" charset="0"/>
              <a:buChar char="•"/>
            </a:pPr>
            <a:r>
              <a:rPr lang="en-US" sz="2000"/>
              <a:t>Students will select Show Line Reader Mask from the User dropdown menu and then drag the line reader mask over to the question or reading passage.</a:t>
            </a:r>
          </a:p>
          <a:p>
            <a:pPr marL="342900" indent="-342900">
              <a:lnSpc>
                <a:spcPct val="100000"/>
              </a:lnSpc>
              <a:buFont typeface="Arial" panose="020B0604020202020204" pitchFamily="34" charset="0"/>
              <a:buChar char="•"/>
            </a:pPr>
            <a:r>
              <a:rPr lang="en-US" sz="2000"/>
              <a:t>To close the reader mask, students will go back to the User dropdown menu and select </a:t>
            </a:r>
            <a:r>
              <a:rPr lang="en-US" sz="2000" b="1"/>
              <a:t>Hide Line Reader Mask</a:t>
            </a:r>
            <a:r>
              <a:rPr lang="en-US" sz="2000"/>
              <a:t>.</a:t>
            </a:r>
          </a:p>
        </p:txBody>
      </p:sp>
      <p:pic>
        <p:nvPicPr>
          <p:cNvPr id="5" name="Picture 4" descr="Line Reader Mask Tool"/>
          <p:cNvPicPr>
            <a:picLocks noChangeAspect="1"/>
          </p:cNvPicPr>
          <p:nvPr/>
        </p:nvPicPr>
        <p:blipFill rotWithShape="1">
          <a:blip r:embed="rId3"/>
          <a:srcRect l="13475" t="16001" r="14657" b="13641"/>
          <a:stretch/>
        </p:blipFill>
        <p:spPr>
          <a:xfrm>
            <a:off x="5204244" y="1252024"/>
            <a:ext cx="6569612" cy="4825218"/>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33</a:t>
            </a:fld>
            <a:endParaRPr lang="en-GB">
              <a:solidFill>
                <a:srgbClr val="003057"/>
              </a:solidFill>
            </a:endParaRPr>
          </a:p>
        </p:txBody>
      </p:sp>
    </p:spTree>
    <p:extLst>
      <p:ext uri="{BB962C8B-B14F-4D97-AF65-F5344CB8AC3E}">
        <p14:creationId xmlns:p14="http://schemas.microsoft.com/office/powerpoint/2010/main" val="510733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Answer Masking Tool</a:t>
            </a:r>
          </a:p>
        </p:txBody>
      </p:sp>
      <p:sp>
        <p:nvSpPr>
          <p:cNvPr id="3" name="Text Placeholder 2"/>
          <p:cNvSpPr>
            <a:spLocks noGrp="1"/>
          </p:cNvSpPr>
          <p:nvPr>
            <p:ph type="body" sz="quarter" idx="10"/>
          </p:nvPr>
        </p:nvSpPr>
        <p:spPr>
          <a:xfrm>
            <a:off x="721785" y="1349314"/>
            <a:ext cx="10608569" cy="3171825"/>
          </a:xfrm>
        </p:spPr>
        <p:txBody>
          <a:bodyPr/>
          <a:lstStyle/>
          <a:p>
            <a:pPr>
              <a:lnSpc>
                <a:spcPct val="100000"/>
              </a:lnSpc>
            </a:pPr>
            <a:r>
              <a:rPr lang="en-US" sz="2000"/>
              <a:t>The Answer Masking tool lets students choose which answer choices will show on the screen. After selecting </a:t>
            </a:r>
            <a:r>
              <a:rPr lang="en-US" sz="2000" b="1"/>
              <a:t>Enable Answer Masking</a:t>
            </a:r>
            <a:r>
              <a:rPr lang="en-US" sz="2000"/>
              <a:t> from the User dropdown menu, all answers will be masked. To show a masked answer, students will select the eye icon next to the answer choice.</a:t>
            </a:r>
          </a:p>
        </p:txBody>
      </p:sp>
      <p:pic>
        <p:nvPicPr>
          <p:cNvPr id="6" name="Picture 5" descr="Multiple choice answers from tutorial displayed." title="Multiple Choice Answers Display"/>
          <p:cNvPicPr>
            <a:picLocks noChangeAspect="1"/>
          </p:cNvPicPr>
          <p:nvPr/>
        </p:nvPicPr>
        <p:blipFill rotWithShape="1">
          <a:blip r:embed="rId3"/>
          <a:srcRect l="11476" t="66051" r="38663" b="10359"/>
          <a:stretch/>
        </p:blipFill>
        <p:spPr>
          <a:xfrm>
            <a:off x="721785" y="2693375"/>
            <a:ext cx="4557932" cy="1617786"/>
          </a:xfrm>
          <a:prstGeom prst="rect">
            <a:avLst/>
          </a:prstGeom>
          <a:effectLst>
            <a:outerShdw blurRad="63500" sx="102000" sy="102000" algn="ctr" rotWithShape="0">
              <a:prstClr val="black">
                <a:alpha val="40000"/>
              </a:prstClr>
            </a:outerShdw>
          </a:effectLst>
        </p:spPr>
      </p:pic>
      <p:pic>
        <p:nvPicPr>
          <p:cNvPr id="7" name="Picture 6" descr="Example showing the Answer Masking Tool enabled with all answer choices masked." title="Answer Masking Tool Enabled"/>
          <p:cNvPicPr>
            <a:picLocks noChangeAspect="1"/>
          </p:cNvPicPr>
          <p:nvPr/>
        </p:nvPicPr>
        <p:blipFill rotWithShape="1">
          <a:blip r:embed="rId4"/>
          <a:srcRect l="9321" t="67077" r="34046" b="9333"/>
          <a:stretch/>
        </p:blipFill>
        <p:spPr>
          <a:xfrm>
            <a:off x="6153443" y="2693375"/>
            <a:ext cx="5176911" cy="1617786"/>
          </a:xfrm>
          <a:prstGeom prst="rect">
            <a:avLst/>
          </a:prstGeom>
          <a:effectLst>
            <a:outerShdw blurRad="63500" sx="102000" sy="102000" algn="ctr" rotWithShape="0">
              <a:prstClr val="black">
                <a:alpha val="40000"/>
              </a:prstClr>
            </a:outerShdw>
          </a:effectLst>
        </p:spPr>
      </p:pic>
      <p:pic>
        <p:nvPicPr>
          <p:cNvPr id="8" name="Picture 7" descr="Example showing one answer choice unmasked." title="Answer Choice Unmasked "/>
          <p:cNvPicPr>
            <a:picLocks noChangeAspect="1"/>
          </p:cNvPicPr>
          <p:nvPr/>
        </p:nvPicPr>
        <p:blipFill rotWithShape="1">
          <a:blip r:embed="rId5"/>
          <a:srcRect l="10706" t="65641" r="33585" b="8718"/>
          <a:stretch/>
        </p:blipFill>
        <p:spPr>
          <a:xfrm>
            <a:off x="2883877" y="4731117"/>
            <a:ext cx="5092506" cy="1758461"/>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34</a:t>
            </a:fld>
            <a:endParaRPr lang="en-GB">
              <a:solidFill>
                <a:srgbClr val="003057"/>
              </a:solidFill>
            </a:endParaRPr>
          </a:p>
        </p:txBody>
      </p:sp>
    </p:spTree>
    <p:extLst>
      <p:ext uri="{BB962C8B-B14F-4D97-AF65-F5344CB8AC3E}">
        <p14:creationId xmlns:p14="http://schemas.microsoft.com/office/powerpoint/2010/main" val="2665430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Working with Test Questions</a:t>
            </a:r>
          </a:p>
        </p:txBody>
      </p:sp>
      <p:sp>
        <p:nvSpPr>
          <p:cNvPr id="3" name="Text Placeholder 2"/>
          <p:cNvSpPr>
            <a:spLocks noGrp="1"/>
          </p:cNvSpPr>
          <p:nvPr>
            <p:ph type="body" sz="quarter" idx="10"/>
          </p:nvPr>
        </p:nvSpPr>
        <p:spPr>
          <a:xfrm>
            <a:off x="723902" y="1322024"/>
            <a:ext cx="10902041" cy="4098275"/>
          </a:xfrm>
        </p:spPr>
        <p:txBody>
          <a:bodyPr/>
          <a:lstStyle/>
          <a:p>
            <a:pPr>
              <a:lnSpc>
                <a:spcPct val="100000"/>
              </a:lnSpc>
              <a:buClr>
                <a:schemeClr val="tx1"/>
              </a:buClr>
            </a:pPr>
            <a:r>
              <a:rPr lang="en-US" sz="2000" dirty="0"/>
              <a:t>The student tutorial will also teach students how to work with the types of questions that may be on a test, including:</a:t>
            </a:r>
          </a:p>
          <a:p>
            <a:pPr>
              <a:lnSpc>
                <a:spcPct val="100000"/>
              </a:lnSpc>
              <a:buClr>
                <a:schemeClr val="tx1"/>
              </a:buClr>
            </a:pPr>
            <a:endParaRPr lang="en-US" sz="2000" dirty="0"/>
          </a:p>
          <a:p>
            <a:pPr marL="342900" indent="-342900">
              <a:lnSpc>
                <a:spcPct val="100000"/>
              </a:lnSpc>
              <a:buClr>
                <a:schemeClr val="tx1"/>
              </a:buClr>
              <a:buFont typeface="Arial" panose="020B0604020202020204" pitchFamily="34" charset="0"/>
              <a:buChar char="•"/>
            </a:pPr>
            <a:r>
              <a:rPr lang="en-US" sz="2000" dirty="0"/>
              <a:t>Scrolling – students may need to scroll to get to the bottom of the page or a passage.</a:t>
            </a:r>
          </a:p>
          <a:p>
            <a:pPr marL="342900" indent="-342900">
              <a:lnSpc>
                <a:spcPct val="100000"/>
              </a:lnSpc>
              <a:buClr>
                <a:schemeClr val="tx1"/>
              </a:buClr>
              <a:buFont typeface="Arial" panose="020B0604020202020204" pitchFamily="34" charset="0"/>
              <a:buChar char="•"/>
            </a:pPr>
            <a:r>
              <a:rPr lang="en-US" sz="2000" dirty="0"/>
              <a:t>Multiple-Choice</a:t>
            </a:r>
          </a:p>
          <a:p>
            <a:pPr marL="342900" indent="-342900">
              <a:lnSpc>
                <a:spcPct val="100000"/>
              </a:lnSpc>
              <a:buClr>
                <a:schemeClr val="tx1"/>
              </a:buClr>
              <a:buFont typeface="Arial" panose="020B0604020202020204" pitchFamily="34" charset="0"/>
              <a:buChar char="•"/>
            </a:pPr>
            <a:r>
              <a:rPr lang="en-US" sz="2000" dirty="0"/>
              <a:t>Multiple-Select</a:t>
            </a:r>
          </a:p>
          <a:p>
            <a:pPr marL="342900" indent="-342900">
              <a:lnSpc>
                <a:spcPct val="100000"/>
              </a:lnSpc>
              <a:buClr>
                <a:schemeClr val="tx1"/>
              </a:buClr>
              <a:buFont typeface="Arial" panose="020B0604020202020204" pitchFamily="34" charset="0"/>
              <a:buChar char="•"/>
            </a:pPr>
            <a:r>
              <a:rPr lang="en-US" sz="2000" dirty="0"/>
              <a:t>Equation Editor </a:t>
            </a:r>
          </a:p>
          <a:p>
            <a:pPr marL="342900" indent="-342900">
              <a:lnSpc>
                <a:spcPct val="100000"/>
              </a:lnSpc>
              <a:buClr>
                <a:schemeClr val="tx1"/>
              </a:buClr>
              <a:buFont typeface="Arial" panose="020B0604020202020204" pitchFamily="34" charset="0"/>
              <a:buChar char="•"/>
            </a:pPr>
            <a:r>
              <a:rPr lang="en-US" sz="2000" dirty="0"/>
              <a:t>Short Answer</a:t>
            </a:r>
          </a:p>
          <a:p>
            <a:pPr marL="342900" indent="-342900">
              <a:lnSpc>
                <a:spcPct val="100000"/>
              </a:lnSpc>
              <a:buClr>
                <a:schemeClr val="tx1"/>
              </a:buClr>
              <a:buFont typeface="Arial" panose="020B0604020202020204" pitchFamily="34" charset="0"/>
              <a:buChar char="•"/>
            </a:pPr>
            <a:r>
              <a:rPr lang="en-US" sz="2000" dirty="0"/>
              <a:t>Extended Response</a:t>
            </a:r>
          </a:p>
          <a:p>
            <a:pPr marL="342900" indent="-342900">
              <a:lnSpc>
                <a:spcPct val="100000"/>
              </a:lnSpc>
              <a:buClr>
                <a:schemeClr val="tx1"/>
              </a:buClr>
              <a:buFont typeface="Arial" panose="020B0604020202020204" pitchFamily="34" charset="0"/>
              <a:buChar char="•"/>
            </a:pPr>
            <a:r>
              <a:rPr lang="en-US" sz="2000" dirty="0"/>
              <a:t>Technology Enhanced Items</a:t>
            </a:r>
          </a:p>
          <a:p>
            <a:pPr marL="342900" indent="-342900">
              <a:lnSpc>
                <a:spcPct val="100000"/>
              </a:lnSpc>
              <a:buClr>
                <a:schemeClr val="tx1"/>
              </a:buClr>
              <a:buFont typeface="Arial" panose="020B0604020202020204" pitchFamily="34" charset="0"/>
              <a:buChar char="•"/>
            </a:pPr>
            <a:endParaRPr lang="en-US" sz="2000" dirty="0"/>
          </a:p>
          <a:p>
            <a:pPr marL="342900" indent="-342900">
              <a:lnSpc>
                <a:spcPct val="100000"/>
              </a:lnSpc>
              <a:buClr>
                <a:schemeClr val="tx1"/>
              </a:buClr>
              <a:buFont typeface="Arial" panose="020B0604020202020204" pitchFamily="34" charset="0"/>
              <a:buChar char="•"/>
            </a:pPr>
            <a:endParaRPr lang="en-US" sz="2000" dirty="0"/>
          </a:p>
          <a:p>
            <a:pPr>
              <a:lnSpc>
                <a:spcPct val="100000"/>
              </a:lnSpc>
              <a:buClr>
                <a:schemeClr val="tx1"/>
              </a:buClr>
            </a:pPr>
            <a:endParaRPr lang="en-US" sz="2000" dirty="0"/>
          </a:p>
        </p:txBody>
      </p:sp>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35</a:t>
            </a:fld>
            <a:endParaRPr lang="en-GB">
              <a:solidFill>
                <a:srgbClr val="003057"/>
              </a:solidFill>
            </a:endParaRPr>
          </a:p>
        </p:txBody>
      </p:sp>
    </p:spTree>
    <p:extLst>
      <p:ext uri="{BB962C8B-B14F-4D97-AF65-F5344CB8AC3E}">
        <p14:creationId xmlns:p14="http://schemas.microsoft.com/office/powerpoint/2010/main" val="2515685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48C3-29E3-4114-9725-812BB0B193D5}"/>
              </a:ext>
            </a:extLst>
          </p:cNvPr>
          <p:cNvSpPr>
            <a:spLocks noGrp="1"/>
          </p:cNvSpPr>
          <p:nvPr>
            <p:ph type="title"/>
          </p:nvPr>
        </p:nvSpPr>
        <p:spPr>
          <a:xfrm>
            <a:off x="721785" y="417601"/>
            <a:ext cx="6775449" cy="599542"/>
          </a:xfrm>
        </p:spPr>
        <p:txBody>
          <a:bodyPr/>
          <a:lstStyle/>
          <a:p>
            <a:r>
              <a:rPr lang="en-US" dirty="0">
                <a:latin typeface="+mn-lt"/>
              </a:rPr>
              <a:t>Glossary</a:t>
            </a:r>
          </a:p>
        </p:txBody>
      </p:sp>
      <p:sp>
        <p:nvSpPr>
          <p:cNvPr id="3" name="Text Placeholder 2">
            <a:extLst>
              <a:ext uri="{FF2B5EF4-FFF2-40B4-BE49-F238E27FC236}">
                <a16:creationId xmlns:a16="http://schemas.microsoft.com/office/drawing/2014/main" id="{0933F806-4E29-47B9-873B-ED0F76395180}"/>
              </a:ext>
            </a:extLst>
          </p:cNvPr>
          <p:cNvSpPr>
            <a:spLocks noGrp="1"/>
          </p:cNvSpPr>
          <p:nvPr>
            <p:ph type="body" sz="quarter" idx="10"/>
          </p:nvPr>
        </p:nvSpPr>
        <p:spPr>
          <a:xfrm>
            <a:off x="723902" y="1017143"/>
            <a:ext cx="9820273" cy="5054884"/>
          </a:xfrm>
        </p:spPr>
        <p:txBody>
          <a:bodyPr/>
          <a:lstStyle/>
          <a:p>
            <a:endParaRPr lang="en-US" dirty="0"/>
          </a:p>
        </p:txBody>
      </p:sp>
      <p:pic>
        <p:nvPicPr>
          <p:cNvPr id="6" name="Picture 5" descr="Glossary&#10;Some reading passages may include words that are not familiar to you. Som of these words have a dotted line below them. When you select one of these words, its meaning will be displayed in a glossary definition.">
            <a:extLst>
              <a:ext uri="{FF2B5EF4-FFF2-40B4-BE49-F238E27FC236}">
                <a16:creationId xmlns:a16="http://schemas.microsoft.com/office/drawing/2014/main" id="{ECF141D2-75E6-4670-8907-E1FE1C11F472}"/>
              </a:ext>
            </a:extLst>
          </p:cNvPr>
          <p:cNvPicPr>
            <a:picLocks noChangeAspect="1"/>
          </p:cNvPicPr>
          <p:nvPr/>
        </p:nvPicPr>
        <p:blipFill>
          <a:blip r:embed="rId2"/>
          <a:stretch>
            <a:fillRect/>
          </a:stretch>
        </p:blipFill>
        <p:spPr>
          <a:xfrm>
            <a:off x="721785" y="1017144"/>
            <a:ext cx="9822390" cy="4369244"/>
          </a:xfrm>
          <a:prstGeom prst="rect">
            <a:avLst/>
          </a:prstGeom>
        </p:spPr>
      </p:pic>
      <p:sp>
        <p:nvSpPr>
          <p:cNvPr id="4" name="Slide Number Placeholder 3">
            <a:extLst>
              <a:ext uri="{FF2B5EF4-FFF2-40B4-BE49-F238E27FC236}">
                <a16:creationId xmlns:a16="http://schemas.microsoft.com/office/drawing/2014/main" id="{B43FA4C0-4B2A-454D-AF27-E0A2B15E242A}"/>
              </a:ext>
            </a:extLst>
          </p:cNvPr>
          <p:cNvSpPr>
            <a:spLocks noGrp="1"/>
          </p:cNvSpPr>
          <p:nvPr>
            <p:ph type="sldNum" sz="quarter" idx="4"/>
          </p:nvPr>
        </p:nvSpPr>
        <p:spPr/>
        <p:txBody>
          <a:bodyPr/>
          <a:lstStyle/>
          <a:p>
            <a:fld id="{DDBE135E-2566-4748-853C-8A3B78F0FB00}" type="slidenum">
              <a:rPr lang="en-GB" smtClean="0">
                <a:solidFill>
                  <a:srgbClr val="003057"/>
                </a:solidFill>
              </a:rPr>
              <a:pPr/>
              <a:t>36</a:t>
            </a:fld>
            <a:endParaRPr lang="en-GB">
              <a:solidFill>
                <a:srgbClr val="003057"/>
              </a:solidFill>
            </a:endParaRPr>
          </a:p>
        </p:txBody>
      </p:sp>
    </p:spTree>
    <p:extLst>
      <p:ext uri="{BB962C8B-B14F-4D97-AF65-F5344CB8AC3E}">
        <p14:creationId xmlns:p14="http://schemas.microsoft.com/office/powerpoint/2010/main" val="843998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Multiple-Choice</a:t>
            </a:r>
          </a:p>
        </p:txBody>
      </p:sp>
      <p:sp>
        <p:nvSpPr>
          <p:cNvPr id="3" name="Text Placeholder 2"/>
          <p:cNvSpPr>
            <a:spLocks noGrp="1"/>
          </p:cNvSpPr>
          <p:nvPr>
            <p:ph type="body" sz="quarter" idx="10"/>
          </p:nvPr>
        </p:nvSpPr>
        <p:spPr>
          <a:xfrm>
            <a:off x="723902" y="1704976"/>
            <a:ext cx="10164492" cy="3171825"/>
          </a:xfrm>
        </p:spPr>
        <p:txBody>
          <a:bodyPr/>
          <a:lstStyle/>
          <a:p>
            <a:pPr lvl="0">
              <a:lnSpc>
                <a:spcPct val="100000"/>
              </a:lnSpc>
              <a:buClr>
                <a:srgbClr val="007FA3"/>
              </a:buClr>
            </a:pPr>
            <a:r>
              <a:rPr lang="en-US" sz="2000" dirty="0"/>
              <a:t>These questions have a circle next to each answer choice, and there is only one correct answer.</a:t>
            </a:r>
          </a:p>
          <a:p>
            <a:endParaRPr lang="en-US" dirty="0"/>
          </a:p>
        </p:txBody>
      </p:sp>
      <p:pic>
        <p:nvPicPr>
          <p:cNvPr id="5" name="Picture 4" descr="Multiple Choice Example in Tutorial" title="Multiple Choice Example in Tutorial"/>
          <p:cNvPicPr>
            <a:picLocks noChangeAspect="1"/>
          </p:cNvPicPr>
          <p:nvPr/>
        </p:nvPicPr>
        <p:blipFill rotWithShape="1">
          <a:blip r:embed="rId3"/>
          <a:srcRect l="9167" t="57641" r="9116" b="9743"/>
          <a:stretch/>
        </p:blipFill>
        <p:spPr>
          <a:xfrm>
            <a:off x="1775955" y="2774268"/>
            <a:ext cx="8352784" cy="2501116"/>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37</a:t>
            </a:fld>
            <a:endParaRPr lang="en-GB">
              <a:solidFill>
                <a:srgbClr val="003057"/>
              </a:solidFill>
            </a:endParaRPr>
          </a:p>
        </p:txBody>
      </p:sp>
    </p:spTree>
    <p:extLst>
      <p:ext uri="{BB962C8B-B14F-4D97-AF65-F5344CB8AC3E}">
        <p14:creationId xmlns:p14="http://schemas.microsoft.com/office/powerpoint/2010/main" val="3693141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D90E6-49FE-4F4D-90FC-C4A6463C17E2}"/>
              </a:ext>
            </a:extLst>
          </p:cNvPr>
          <p:cNvSpPr>
            <a:spLocks noGrp="1"/>
          </p:cNvSpPr>
          <p:nvPr>
            <p:ph type="title"/>
          </p:nvPr>
        </p:nvSpPr>
        <p:spPr/>
        <p:txBody>
          <a:bodyPr/>
          <a:lstStyle/>
          <a:p>
            <a:r>
              <a:rPr lang="en-US" dirty="0">
                <a:latin typeface="+mn-lt"/>
              </a:rPr>
              <a:t>Multiple-Select</a:t>
            </a:r>
          </a:p>
        </p:txBody>
      </p:sp>
      <p:sp>
        <p:nvSpPr>
          <p:cNvPr id="3" name="Text Placeholder 2">
            <a:extLst>
              <a:ext uri="{FF2B5EF4-FFF2-40B4-BE49-F238E27FC236}">
                <a16:creationId xmlns:a16="http://schemas.microsoft.com/office/drawing/2014/main" id="{4D40F962-C103-4B64-89E8-B78DDAA01D3E}"/>
              </a:ext>
            </a:extLst>
          </p:cNvPr>
          <p:cNvSpPr>
            <a:spLocks noGrp="1"/>
          </p:cNvSpPr>
          <p:nvPr>
            <p:ph type="body" sz="quarter" idx="10"/>
          </p:nvPr>
        </p:nvSpPr>
        <p:spPr>
          <a:xfrm>
            <a:off x="723902" y="1333041"/>
            <a:ext cx="10458218" cy="3543761"/>
          </a:xfrm>
        </p:spPr>
        <p:txBody>
          <a:bodyPr/>
          <a:lstStyle/>
          <a:p>
            <a:r>
              <a:rPr lang="en-US" sz="2000" dirty="0"/>
              <a:t>Multiple-Select questions have several answer choices and allow on or two choices to be selected. Multiple-select items are represented by a square next to each answer choice.</a:t>
            </a:r>
          </a:p>
        </p:txBody>
      </p:sp>
      <p:pic>
        <p:nvPicPr>
          <p:cNvPr id="6" name="Picture 5" descr="Multiple-Select answer choices">
            <a:extLst>
              <a:ext uri="{FF2B5EF4-FFF2-40B4-BE49-F238E27FC236}">
                <a16:creationId xmlns:a16="http://schemas.microsoft.com/office/drawing/2014/main" id="{99D3BACF-928B-4447-A67D-0FC4B5A7F606}"/>
              </a:ext>
            </a:extLst>
          </p:cNvPr>
          <p:cNvPicPr>
            <a:picLocks noChangeAspect="1"/>
          </p:cNvPicPr>
          <p:nvPr/>
        </p:nvPicPr>
        <p:blipFill>
          <a:blip r:embed="rId2"/>
          <a:stretch>
            <a:fillRect/>
          </a:stretch>
        </p:blipFill>
        <p:spPr>
          <a:xfrm>
            <a:off x="1696597" y="2280147"/>
            <a:ext cx="8802478" cy="3244812"/>
          </a:xfrm>
          <a:prstGeom prst="rect">
            <a:avLst/>
          </a:prstGeom>
        </p:spPr>
      </p:pic>
      <p:sp>
        <p:nvSpPr>
          <p:cNvPr id="4" name="Slide Number Placeholder 3">
            <a:extLst>
              <a:ext uri="{FF2B5EF4-FFF2-40B4-BE49-F238E27FC236}">
                <a16:creationId xmlns:a16="http://schemas.microsoft.com/office/drawing/2014/main" id="{998DEC5C-6F9A-4D8C-A16D-3B4423B91674}"/>
              </a:ext>
            </a:extLst>
          </p:cNvPr>
          <p:cNvSpPr>
            <a:spLocks noGrp="1"/>
          </p:cNvSpPr>
          <p:nvPr>
            <p:ph type="sldNum" sz="quarter" idx="4"/>
          </p:nvPr>
        </p:nvSpPr>
        <p:spPr/>
        <p:txBody>
          <a:bodyPr/>
          <a:lstStyle/>
          <a:p>
            <a:fld id="{DDBE135E-2566-4748-853C-8A3B78F0FB00}" type="slidenum">
              <a:rPr lang="en-GB" smtClean="0">
                <a:solidFill>
                  <a:srgbClr val="003057"/>
                </a:solidFill>
              </a:rPr>
              <a:pPr/>
              <a:t>38</a:t>
            </a:fld>
            <a:endParaRPr lang="en-GB">
              <a:solidFill>
                <a:srgbClr val="003057"/>
              </a:solidFill>
            </a:endParaRPr>
          </a:p>
        </p:txBody>
      </p:sp>
    </p:spTree>
    <p:extLst>
      <p:ext uri="{BB962C8B-B14F-4D97-AF65-F5344CB8AC3E}">
        <p14:creationId xmlns:p14="http://schemas.microsoft.com/office/powerpoint/2010/main" val="1600616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Equation Editor</a:t>
            </a:r>
          </a:p>
        </p:txBody>
      </p:sp>
      <p:sp>
        <p:nvSpPr>
          <p:cNvPr id="3" name="Text Placeholder 2"/>
          <p:cNvSpPr>
            <a:spLocks noGrp="1"/>
          </p:cNvSpPr>
          <p:nvPr>
            <p:ph type="body" sz="quarter" idx="10"/>
          </p:nvPr>
        </p:nvSpPr>
        <p:spPr>
          <a:xfrm>
            <a:off x="723902" y="1704976"/>
            <a:ext cx="3426067" cy="3561087"/>
          </a:xfrm>
        </p:spPr>
        <p:txBody>
          <a:bodyPr/>
          <a:lstStyle/>
          <a:p>
            <a:pPr marL="285750" indent="-285750">
              <a:lnSpc>
                <a:spcPct val="100000"/>
              </a:lnSpc>
              <a:buFont typeface="Arial" panose="020B0604020202020204" pitchFamily="34" charset="0"/>
              <a:buChar char="•"/>
            </a:pPr>
            <a:r>
              <a:rPr lang="en-US" sz="2000" dirty="0"/>
              <a:t>For some questions, students must show their work.</a:t>
            </a:r>
          </a:p>
          <a:p>
            <a:pPr marL="285750" indent="-285750">
              <a:lnSpc>
                <a:spcPct val="100000"/>
              </a:lnSpc>
              <a:buFont typeface="Arial" panose="020B0604020202020204" pitchFamily="34" charset="0"/>
              <a:buChar char="•"/>
            </a:pPr>
            <a:r>
              <a:rPr lang="en-US" sz="2000" dirty="0"/>
              <a:t>They will type their work in the work box (A) using keyboard and math symbols (B) to the right of the work box. </a:t>
            </a:r>
          </a:p>
          <a:p>
            <a:pPr marL="285750" indent="-285750">
              <a:lnSpc>
                <a:spcPct val="100000"/>
              </a:lnSpc>
              <a:buFont typeface="Arial" panose="020B0604020202020204" pitchFamily="34" charset="0"/>
              <a:buChar char="•"/>
            </a:pPr>
            <a:r>
              <a:rPr lang="en-US" sz="2000" dirty="0"/>
              <a:t>After the work is shown, the answer is entered in the answer box (C).</a:t>
            </a:r>
          </a:p>
        </p:txBody>
      </p:sp>
      <p:pic>
        <p:nvPicPr>
          <p:cNvPr id="6" name="Picture 5" descr="Equation Editor example showing workbox (A), Keyboards and Math Symbols (B), and answer box (C)." title="Equation Editor "/>
          <p:cNvPicPr>
            <a:picLocks noChangeAspect="1"/>
          </p:cNvPicPr>
          <p:nvPr/>
        </p:nvPicPr>
        <p:blipFill>
          <a:blip r:embed="rId3"/>
          <a:stretch>
            <a:fillRect/>
          </a:stretch>
        </p:blipFill>
        <p:spPr>
          <a:xfrm>
            <a:off x="4591431" y="1377004"/>
            <a:ext cx="7400000" cy="4390476"/>
          </a:xfrm>
          <a:prstGeom prst="rect">
            <a:avLst/>
          </a:prstGeom>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39</a:t>
            </a:fld>
            <a:endParaRPr lang="en-GB">
              <a:solidFill>
                <a:srgbClr val="003057"/>
              </a:solidFill>
            </a:endParaRPr>
          </a:p>
        </p:txBody>
      </p:sp>
    </p:spTree>
    <p:extLst>
      <p:ext uri="{BB962C8B-B14F-4D97-AF65-F5344CB8AC3E}">
        <p14:creationId xmlns:p14="http://schemas.microsoft.com/office/powerpoint/2010/main" val="2712177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786" y="372215"/>
            <a:ext cx="6982657" cy="687151"/>
          </a:xfrm>
        </p:spPr>
        <p:txBody>
          <a:bodyPr/>
          <a:lstStyle/>
          <a:p>
            <a:r>
              <a:rPr lang="en-US" dirty="0">
                <a:latin typeface="+mn-lt"/>
                <a:hlinkClick r:id="rId3"/>
              </a:rPr>
              <a:t>TestNav Online Support Page</a:t>
            </a:r>
            <a:endParaRPr lang="en-US" baseline="30000" dirty="0">
              <a:latin typeface="+mn-lt"/>
            </a:endParaRPr>
          </a:p>
        </p:txBody>
      </p:sp>
      <p:sp>
        <p:nvSpPr>
          <p:cNvPr id="8" name="Text Placeholder 2"/>
          <p:cNvSpPr>
            <a:spLocks noGrp="1"/>
          </p:cNvSpPr>
          <p:nvPr>
            <p:ph type="body" sz="quarter" idx="10"/>
          </p:nvPr>
        </p:nvSpPr>
        <p:spPr>
          <a:xfrm>
            <a:off x="280082" y="1936195"/>
            <a:ext cx="3442832" cy="3125661"/>
          </a:xfrm>
        </p:spPr>
        <p:txBody>
          <a:bodyPr/>
          <a:lstStyle/>
          <a:p>
            <a:pPr>
              <a:lnSpc>
                <a:spcPct val="100000"/>
              </a:lnSpc>
            </a:pPr>
            <a:r>
              <a:rPr lang="en-US" sz="2000" dirty="0">
                <a:solidFill>
                  <a:schemeClr val="bg2"/>
                </a:solidFill>
              </a:rPr>
              <a:t>Includes:</a:t>
            </a:r>
          </a:p>
          <a:p>
            <a:pPr marL="285750" indent="-285750">
              <a:lnSpc>
                <a:spcPct val="100000"/>
              </a:lnSpc>
              <a:buClr>
                <a:schemeClr val="tx1"/>
              </a:buClr>
              <a:buFont typeface="Arial" panose="020B0604020202020204" pitchFamily="34" charset="0"/>
              <a:buChar char="•"/>
            </a:pPr>
            <a:r>
              <a:rPr lang="en-US" sz="2000" dirty="0"/>
              <a:t>Instructions for setup</a:t>
            </a:r>
          </a:p>
          <a:p>
            <a:pPr marL="285750" indent="-285750">
              <a:lnSpc>
                <a:spcPct val="100000"/>
              </a:lnSpc>
              <a:buClr>
                <a:schemeClr val="tx1"/>
              </a:buClr>
              <a:buFont typeface="Arial" panose="020B0604020202020204" pitchFamily="34" charset="0"/>
              <a:buChar char="•"/>
            </a:pPr>
            <a:r>
              <a:rPr lang="en-US" sz="2000" dirty="0"/>
              <a:t>Troubleshooting steps</a:t>
            </a:r>
          </a:p>
          <a:p>
            <a:pPr marL="285750" indent="-285750">
              <a:lnSpc>
                <a:spcPct val="100000"/>
              </a:lnSpc>
              <a:buClr>
                <a:schemeClr val="tx1"/>
              </a:buClr>
              <a:buFont typeface="Arial" panose="020B0604020202020204" pitchFamily="34" charset="0"/>
              <a:buChar char="•"/>
            </a:pPr>
            <a:r>
              <a:rPr lang="en-US" sz="2000" dirty="0"/>
              <a:t>Technical bulletins </a:t>
            </a:r>
          </a:p>
          <a:p>
            <a:pPr marL="285750" indent="-285750">
              <a:lnSpc>
                <a:spcPct val="100000"/>
              </a:lnSpc>
              <a:buClr>
                <a:schemeClr val="tx1"/>
              </a:buClr>
              <a:buFont typeface="Arial" panose="020B0604020202020204" pitchFamily="34" charset="0"/>
              <a:buChar char="•"/>
            </a:pPr>
            <a:r>
              <a:rPr lang="en-US" sz="2000" dirty="0"/>
              <a:t>Recently Updated section</a:t>
            </a:r>
          </a:p>
        </p:txBody>
      </p:sp>
      <p:sp>
        <p:nvSpPr>
          <p:cNvPr id="4" name="Slide Number Placeholder 3"/>
          <p:cNvSpPr>
            <a:spLocks noGrp="1"/>
          </p:cNvSpPr>
          <p:nvPr>
            <p:ph type="sldNum" sz="quarter" idx="4"/>
          </p:nvPr>
        </p:nvSpPr>
        <p:spPr/>
        <p:txBody>
          <a:bodyPr/>
          <a:lstStyle/>
          <a:p>
            <a:fld id="{DDBE135E-2566-4748-853C-8A3B78F0FB00}" type="slidenum">
              <a:rPr lang="en-GB" smtClean="0"/>
              <a:pPr/>
              <a:t>4</a:t>
            </a:fld>
            <a:endParaRPr lang="en-GB"/>
          </a:p>
        </p:txBody>
      </p:sp>
      <p:pic>
        <p:nvPicPr>
          <p:cNvPr id="6" name="Picture 5" descr="Website includes:&#10;Instructions for setup&#10;Troubleshooting steps&#10;Technical bulletins &#10;Recently Updated section&#10;">
            <a:extLst>
              <a:ext uri="{FF2B5EF4-FFF2-40B4-BE49-F238E27FC236}">
                <a16:creationId xmlns:a16="http://schemas.microsoft.com/office/drawing/2014/main" id="{8E2BDA09-A99F-4DBE-8EAE-C19BB322B0AB}"/>
              </a:ext>
            </a:extLst>
          </p:cNvPr>
          <p:cNvPicPr>
            <a:picLocks noChangeAspect="1"/>
          </p:cNvPicPr>
          <p:nvPr/>
        </p:nvPicPr>
        <p:blipFill>
          <a:blip r:embed="rId4"/>
          <a:stretch>
            <a:fillRect/>
          </a:stretch>
        </p:blipFill>
        <p:spPr>
          <a:xfrm>
            <a:off x="3722914" y="1248026"/>
            <a:ext cx="8381487" cy="4876633"/>
          </a:xfrm>
          <a:prstGeom prst="rect">
            <a:avLst/>
          </a:prstGeom>
        </p:spPr>
      </p:pic>
    </p:spTree>
    <p:extLst>
      <p:ext uri="{BB962C8B-B14F-4D97-AF65-F5344CB8AC3E}">
        <p14:creationId xmlns:p14="http://schemas.microsoft.com/office/powerpoint/2010/main" val="41599284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785" y="417600"/>
            <a:ext cx="8381118" cy="1114317"/>
          </a:xfrm>
        </p:spPr>
        <p:txBody>
          <a:bodyPr/>
          <a:lstStyle/>
          <a:p>
            <a:r>
              <a:rPr lang="en-US" dirty="0">
                <a:latin typeface="+mn-lt"/>
              </a:rPr>
              <a:t>Short Answer and Extended Response</a:t>
            </a:r>
          </a:p>
        </p:txBody>
      </p:sp>
      <p:sp>
        <p:nvSpPr>
          <p:cNvPr id="3" name="Text Placeholder 2"/>
          <p:cNvSpPr>
            <a:spLocks noGrp="1"/>
          </p:cNvSpPr>
          <p:nvPr>
            <p:ph type="body" sz="quarter" idx="10"/>
          </p:nvPr>
        </p:nvSpPr>
        <p:spPr>
          <a:xfrm>
            <a:off x="721785" y="955497"/>
            <a:ext cx="5029784" cy="5172171"/>
          </a:xfrm>
        </p:spPr>
        <p:txBody>
          <a:bodyPr/>
          <a:lstStyle/>
          <a:p>
            <a:pPr marL="342900" indent="-342900">
              <a:lnSpc>
                <a:spcPct val="100000"/>
              </a:lnSpc>
              <a:buFont typeface="Arial" panose="020B0604020202020204" pitchFamily="34" charset="0"/>
              <a:buChar char="•"/>
            </a:pPr>
            <a:r>
              <a:rPr lang="en-US" sz="2000" dirty="0"/>
              <a:t>For short-answer and extended-response questions, students will type answers into a response box. They will click inside the response box (A) to begin.</a:t>
            </a:r>
          </a:p>
          <a:p>
            <a:pPr marL="342900" indent="-342900">
              <a:lnSpc>
                <a:spcPct val="100000"/>
              </a:lnSpc>
              <a:buFont typeface="Arial" panose="020B0604020202020204" pitchFamily="34" charset="0"/>
              <a:buChar char="•"/>
            </a:pPr>
            <a:r>
              <a:rPr lang="en-US" sz="2000" dirty="0"/>
              <a:t>Pressing </a:t>
            </a:r>
            <a:r>
              <a:rPr lang="en-US" sz="2000" b="1" dirty="0"/>
              <a:t>Enter</a:t>
            </a:r>
            <a:r>
              <a:rPr lang="en-US" sz="2000" dirty="0"/>
              <a:t> twice will start a new paragraph. Do not use the </a:t>
            </a:r>
            <a:r>
              <a:rPr lang="en-US" sz="2000" b="1" dirty="0"/>
              <a:t>Tab</a:t>
            </a:r>
            <a:r>
              <a:rPr lang="en-US" sz="2000" dirty="0"/>
              <a:t> key.</a:t>
            </a:r>
          </a:p>
          <a:p>
            <a:pPr marL="342900" indent="-342900">
              <a:lnSpc>
                <a:spcPct val="100000"/>
              </a:lnSpc>
              <a:buFont typeface="Arial" panose="020B0604020202020204" pitchFamily="34" charset="0"/>
              <a:buChar char="•"/>
            </a:pPr>
            <a:r>
              <a:rPr lang="en-US" sz="2000" dirty="0"/>
              <a:t>The toolbar (B) can be used to make words bold, italic or underlined. Bullets or a numbered list can also be added.</a:t>
            </a:r>
          </a:p>
          <a:p>
            <a:pPr marL="342900" indent="-342900">
              <a:lnSpc>
                <a:spcPct val="100000"/>
              </a:lnSpc>
              <a:buFont typeface="Arial" panose="020B0604020202020204" pitchFamily="34" charset="0"/>
              <a:buChar char="•"/>
            </a:pPr>
            <a:r>
              <a:rPr lang="en-US" sz="2000" dirty="0"/>
              <a:t>Answers may be longer than the space in the response box. If writing fills the box, a scroll bar (C) will appear. This can be used to see all writing. </a:t>
            </a:r>
          </a:p>
          <a:p>
            <a:pPr marL="342900" indent="-342900">
              <a:lnSpc>
                <a:spcPct val="100000"/>
              </a:lnSpc>
              <a:buFont typeface="Arial" panose="020B0604020202020204" pitchFamily="34" charset="0"/>
              <a:buChar char="•"/>
            </a:pPr>
            <a:r>
              <a:rPr lang="en-US" sz="2000" dirty="0"/>
              <a:t>Students do not need to use all the space for their answer.</a:t>
            </a:r>
          </a:p>
          <a:p>
            <a:pPr marL="342900" indent="-342900">
              <a:lnSpc>
                <a:spcPct val="100000"/>
              </a:lnSpc>
              <a:buFont typeface="Arial" panose="020B0604020202020204" pitchFamily="34" charset="0"/>
              <a:buChar char="•"/>
            </a:pPr>
            <a:r>
              <a:rPr lang="en-US" sz="2000" dirty="0"/>
              <a:t>On-Demand Writing will not have a character counter (D).</a:t>
            </a:r>
          </a:p>
        </p:txBody>
      </p:sp>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40</a:t>
            </a:fld>
            <a:endParaRPr lang="en-GB">
              <a:solidFill>
                <a:srgbClr val="003057"/>
              </a:solidFill>
            </a:endParaRPr>
          </a:p>
        </p:txBody>
      </p:sp>
      <p:pic>
        <p:nvPicPr>
          <p:cNvPr id="7" name="Picture 6" descr="Short answer and extended response answer space">
            <a:extLst>
              <a:ext uri="{FF2B5EF4-FFF2-40B4-BE49-F238E27FC236}">
                <a16:creationId xmlns:a16="http://schemas.microsoft.com/office/drawing/2014/main" id="{8E555D34-DA9C-4E0E-995F-D5B2E388FF3C}"/>
              </a:ext>
            </a:extLst>
          </p:cNvPr>
          <p:cNvPicPr>
            <a:picLocks noChangeAspect="1"/>
          </p:cNvPicPr>
          <p:nvPr/>
        </p:nvPicPr>
        <p:blipFill>
          <a:blip r:embed="rId3"/>
          <a:stretch>
            <a:fillRect/>
          </a:stretch>
        </p:blipFill>
        <p:spPr>
          <a:xfrm>
            <a:off x="6402421" y="1891859"/>
            <a:ext cx="5505450" cy="3991148"/>
          </a:xfrm>
          <a:prstGeom prst="rect">
            <a:avLst/>
          </a:prstGeom>
        </p:spPr>
      </p:pic>
    </p:spTree>
    <p:extLst>
      <p:ext uri="{BB962C8B-B14F-4D97-AF65-F5344CB8AC3E}">
        <p14:creationId xmlns:p14="http://schemas.microsoft.com/office/powerpoint/2010/main" val="3915434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785" y="417600"/>
            <a:ext cx="7789169" cy="1096875"/>
          </a:xfrm>
        </p:spPr>
        <p:txBody>
          <a:bodyPr/>
          <a:lstStyle/>
          <a:p>
            <a:r>
              <a:rPr lang="en-US" dirty="0">
                <a:latin typeface="+mn-lt"/>
              </a:rPr>
              <a:t>Technology Enhanced Items (TEI)</a:t>
            </a:r>
          </a:p>
        </p:txBody>
      </p:sp>
      <p:sp>
        <p:nvSpPr>
          <p:cNvPr id="3" name="Text Placeholder 2"/>
          <p:cNvSpPr>
            <a:spLocks noGrp="1"/>
          </p:cNvSpPr>
          <p:nvPr>
            <p:ph type="body" sz="quarter" idx="10"/>
          </p:nvPr>
        </p:nvSpPr>
        <p:spPr>
          <a:xfrm>
            <a:off x="721785" y="1268878"/>
            <a:ext cx="11067444" cy="3471502"/>
          </a:xfrm>
        </p:spPr>
        <p:txBody>
          <a:bodyPr/>
          <a:lstStyle/>
          <a:p>
            <a:pPr marL="342900" indent="-342900">
              <a:lnSpc>
                <a:spcPct val="100000"/>
              </a:lnSpc>
              <a:buFont typeface="Arial" panose="020B0604020202020204" pitchFamily="34" charset="0"/>
              <a:buChar char="•"/>
            </a:pPr>
            <a:r>
              <a:rPr lang="en-US" sz="2000"/>
              <a:t>For TEI questions, students will have a variety of ways to answer the questions. </a:t>
            </a:r>
          </a:p>
          <a:p>
            <a:pPr marL="342900" indent="-342900">
              <a:lnSpc>
                <a:spcPct val="100000"/>
              </a:lnSpc>
              <a:buFont typeface="Arial" panose="020B0604020202020204" pitchFamily="34" charset="0"/>
              <a:buChar char="•"/>
            </a:pPr>
            <a:endParaRPr lang="en-US" sz="2000"/>
          </a:p>
          <a:p>
            <a:pPr marL="342900" indent="-342900">
              <a:lnSpc>
                <a:spcPct val="100000"/>
              </a:lnSpc>
              <a:buFont typeface="Arial" panose="020B0604020202020204" pitchFamily="34" charset="0"/>
              <a:buChar char="•"/>
            </a:pPr>
            <a:r>
              <a:rPr lang="en-US" sz="2000"/>
              <a:t>These could include the following:</a:t>
            </a:r>
          </a:p>
          <a:p>
            <a:pPr marL="523875" lvl="1" indent="-342900">
              <a:lnSpc>
                <a:spcPct val="100000"/>
              </a:lnSpc>
            </a:pPr>
            <a:r>
              <a:rPr lang="en-US" sz="2000"/>
              <a:t>Drag and Drop</a:t>
            </a:r>
          </a:p>
          <a:p>
            <a:pPr marL="523875" lvl="1" indent="-342900">
              <a:lnSpc>
                <a:spcPct val="100000"/>
              </a:lnSpc>
            </a:pPr>
            <a:r>
              <a:rPr lang="en-US" sz="2000"/>
              <a:t>Number Line</a:t>
            </a:r>
          </a:p>
          <a:p>
            <a:pPr marL="523875" lvl="1" indent="-342900">
              <a:lnSpc>
                <a:spcPct val="100000"/>
              </a:lnSpc>
            </a:pPr>
            <a:r>
              <a:rPr lang="en-US" sz="2000"/>
              <a:t>Inline Choice</a:t>
            </a:r>
          </a:p>
          <a:p>
            <a:pPr marL="523875" lvl="1" indent="-342900">
              <a:lnSpc>
                <a:spcPct val="100000"/>
              </a:lnSpc>
            </a:pPr>
            <a:r>
              <a:rPr lang="en-US" sz="2000"/>
              <a:t>Fill-in-the-Blank</a:t>
            </a:r>
          </a:p>
          <a:p>
            <a:pPr marL="523875" lvl="1" indent="-342900">
              <a:lnSpc>
                <a:spcPct val="100000"/>
              </a:lnSpc>
            </a:pPr>
            <a:r>
              <a:rPr lang="en-US" sz="2000"/>
              <a:t>Line-graph</a:t>
            </a:r>
          </a:p>
          <a:p>
            <a:pPr marL="523875" lvl="1" indent="-342900">
              <a:lnSpc>
                <a:spcPct val="100000"/>
              </a:lnSpc>
            </a:pPr>
            <a:r>
              <a:rPr lang="en-US" sz="2000"/>
              <a:t>System of Equations</a:t>
            </a:r>
          </a:p>
          <a:p>
            <a:pPr marL="523875" lvl="1" indent="-342900">
              <a:lnSpc>
                <a:spcPct val="100000"/>
              </a:lnSpc>
            </a:pPr>
            <a:r>
              <a:rPr lang="en-US" sz="2000"/>
              <a:t>Function Graph</a:t>
            </a:r>
          </a:p>
          <a:p>
            <a:pPr marL="523875" lvl="1" indent="-342900">
              <a:lnSpc>
                <a:spcPct val="100000"/>
              </a:lnSpc>
            </a:pPr>
            <a:r>
              <a:rPr lang="en-US" sz="2000"/>
              <a:t>Coordinate Plane</a:t>
            </a:r>
          </a:p>
          <a:p>
            <a:pPr marL="523875" lvl="1" indent="-342900">
              <a:lnSpc>
                <a:spcPct val="100000"/>
              </a:lnSpc>
            </a:pPr>
            <a:r>
              <a:rPr lang="en-US" sz="2000"/>
              <a:t>Hot Text</a:t>
            </a:r>
          </a:p>
          <a:p>
            <a:pPr marL="523875" lvl="1" indent="-342900">
              <a:lnSpc>
                <a:spcPct val="100000"/>
              </a:lnSpc>
            </a:pPr>
            <a:r>
              <a:rPr lang="en-US" sz="2000"/>
              <a:t>Table Grid</a:t>
            </a:r>
          </a:p>
        </p:txBody>
      </p:sp>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41</a:t>
            </a:fld>
            <a:endParaRPr lang="en-GB">
              <a:solidFill>
                <a:srgbClr val="003057"/>
              </a:solidFill>
            </a:endParaRPr>
          </a:p>
        </p:txBody>
      </p:sp>
    </p:spTree>
    <p:extLst>
      <p:ext uri="{BB962C8B-B14F-4D97-AF65-F5344CB8AC3E}">
        <p14:creationId xmlns:p14="http://schemas.microsoft.com/office/powerpoint/2010/main" val="2829118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784" y="417600"/>
            <a:ext cx="9281531" cy="684087"/>
          </a:xfrm>
        </p:spPr>
        <p:txBody>
          <a:bodyPr/>
          <a:lstStyle/>
          <a:p>
            <a:r>
              <a:rPr lang="en-US" dirty="0">
                <a:latin typeface="+mn-lt"/>
              </a:rPr>
              <a:t>Technology Enhanced Items (TEI) continued</a:t>
            </a:r>
          </a:p>
        </p:txBody>
      </p:sp>
      <p:sp>
        <p:nvSpPr>
          <p:cNvPr id="3" name="Text Placeholder 2"/>
          <p:cNvSpPr>
            <a:spLocks noGrp="1"/>
          </p:cNvSpPr>
          <p:nvPr>
            <p:ph type="body" sz="quarter" idx="10"/>
          </p:nvPr>
        </p:nvSpPr>
        <p:spPr>
          <a:xfrm>
            <a:off x="721785" y="1268878"/>
            <a:ext cx="11067444" cy="3471502"/>
          </a:xfrm>
        </p:spPr>
        <p:txBody>
          <a:bodyPr/>
          <a:lstStyle/>
          <a:p>
            <a:pPr marL="342900" indent="-342900">
              <a:lnSpc>
                <a:spcPct val="100000"/>
              </a:lnSpc>
              <a:buFont typeface="Arial" panose="020B0604020202020204" pitchFamily="34" charset="0"/>
              <a:buChar char="•"/>
            </a:pPr>
            <a:r>
              <a:rPr lang="en-US" sz="2000"/>
              <a:t>The item below is a sample of a Drag and Drop Item</a:t>
            </a:r>
          </a:p>
          <a:p>
            <a:pPr marL="523875" lvl="1" indent="-342900">
              <a:lnSpc>
                <a:spcPct val="100000"/>
              </a:lnSpc>
            </a:pPr>
            <a:endParaRPr lang="en-US" sz="2000"/>
          </a:p>
        </p:txBody>
      </p:sp>
      <p:pic>
        <p:nvPicPr>
          <p:cNvPr id="6" name="Picture 5" descr="Technology Enhanced Item-drag and drop">
            <a:extLst>
              <a:ext uri="{FF2B5EF4-FFF2-40B4-BE49-F238E27FC236}">
                <a16:creationId xmlns:a16="http://schemas.microsoft.com/office/drawing/2014/main" id="{665640F1-0D11-4F52-B64D-14D611B7CE1D}"/>
              </a:ext>
            </a:extLst>
          </p:cNvPr>
          <p:cNvPicPr>
            <a:picLocks noChangeAspect="1"/>
          </p:cNvPicPr>
          <p:nvPr/>
        </p:nvPicPr>
        <p:blipFill>
          <a:blip r:embed="rId3"/>
          <a:stretch>
            <a:fillRect/>
          </a:stretch>
        </p:blipFill>
        <p:spPr>
          <a:xfrm>
            <a:off x="1314450" y="1720266"/>
            <a:ext cx="9103179" cy="4669460"/>
          </a:xfrm>
          <a:prstGeom prst="rect">
            <a:avLst/>
          </a:prstGeom>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42</a:t>
            </a:fld>
            <a:endParaRPr lang="en-GB">
              <a:solidFill>
                <a:srgbClr val="003057"/>
              </a:solidFill>
            </a:endParaRPr>
          </a:p>
        </p:txBody>
      </p:sp>
    </p:spTree>
    <p:extLst>
      <p:ext uri="{BB962C8B-B14F-4D97-AF65-F5344CB8AC3E}">
        <p14:creationId xmlns:p14="http://schemas.microsoft.com/office/powerpoint/2010/main" val="642924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Summary Page </a:t>
            </a:r>
          </a:p>
        </p:txBody>
      </p:sp>
      <p:sp>
        <p:nvSpPr>
          <p:cNvPr id="3" name="Text Placeholder 2"/>
          <p:cNvSpPr>
            <a:spLocks noGrp="1"/>
          </p:cNvSpPr>
          <p:nvPr>
            <p:ph type="body" sz="quarter" idx="10"/>
          </p:nvPr>
        </p:nvSpPr>
        <p:spPr>
          <a:xfrm>
            <a:off x="723902" y="1704976"/>
            <a:ext cx="2788975" cy="3171825"/>
          </a:xfrm>
        </p:spPr>
        <p:txBody>
          <a:bodyPr/>
          <a:lstStyle/>
          <a:p>
            <a:pPr marL="342900" indent="-342900">
              <a:lnSpc>
                <a:spcPct val="100000"/>
              </a:lnSpc>
              <a:buFont typeface="Arial" panose="020B0604020202020204" pitchFamily="34" charset="0"/>
              <a:buChar char="•"/>
            </a:pPr>
            <a:r>
              <a:rPr lang="en-US" sz="2000"/>
              <a:t>Informs students they have reached the end of the tutorial.</a:t>
            </a:r>
          </a:p>
          <a:p>
            <a:pPr marL="342900" indent="-342900">
              <a:lnSpc>
                <a:spcPct val="100000"/>
              </a:lnSpc>
              <a:buFont typeface="Arial" panose="020B0604020202020204" pitchFamily="34" charset="0"/>
              <a:buChar char="•"/>
            </a:pPr>
            <a:r>
              <a:rPr lang="en-US" sz="2000"/>
              <a:t>Contains additional instructions to select </a:t>
            </a:r>
            <a:r>
              <a:rPr lang="en-US" sz="2000" b="1"/>
              <a:t>Submit Final Answers</a:t>
            </a:r>
            <a:r>
              <a:rPr lang="en-US" sz="2000"/>
              <a:t> to finish the tutorial. </a:t>
            </a:r>
          </a:p>
        </p:txBody>
      </p:sp>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43</a:t>
            </a:fld>
            <a:endParaRPr lang="en-GB">
              <a:solidFill>
                <a:srgbClr val="003057"/>
              </a:solidFill>
            </a:endParaRPr>
          </a:p>
        </p:txBody>
      </p:sp>
      <p:pic>
        <p:nvPicPr>
          <p:cNvPr id="5" name="Picture 4" descr="TestNav Summary Page" title="Summary Page"/>
          <p:cNvPicPr>
            <a:picLocks noChangeAspect="1"/>
          </p:cNvPicPr>
          <p:nvPr/>
        </p:nvPicPr>
        <p:blipFill rotWithShape="1">
          <a:blip r:embed="rId3"/>
          <a:srcRect l="3564" r="3240" b="3333"/>
          <a:stretch/>
        </p:blipFill>
        <p:spPr>
          <a:xfrm>
            <a:off x="4585624" y="686174"/>
            <a:ext cx="7322247" cy="5536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86777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Resources List</a:t>
            </a:r>
          </a:p>
        </p:txBody>
      </p:sp>
      <p:sp>
        <p:nvSpPr>
          <p:cNvPr id="3" name="Text Placeholder 2"/>
          <p:cNvSpPr>
            <a:spLocks noGrp="1"/>
          </p:cNvSpPr>
          <p:nvPr>
            <p:ph type="body" sz="quarter" idx="10"/>
          </p:nvPr>
        </p:nvSpPr>
        <p:spPr>
          <a:xfrm>
            <a:off x="721785" y="1123720"/>
            <a:ext cx="10764053" cy="5191146"/>
          </a:xfrm>
        </p:spPr>
        <p:txBody>
          <a:bodyPr vert="horz" lIns="0" tIns="0" rIns="0" bIns="0" rtlCol="0" anchor="t">
            <a:noAutofit/>
          </a:bodyPr>
          <a:lstStyle/>
          <a:p>
            <a:pPr marL="285750" indent="-285750">
              <a:lnSpc>
                <a:spcPct val="100000"/>
              </a:lnSpc>
              <a:buClr>
                <a:schemeClr val="tx1"/>
              </a:buClr>
              <a:buFont typeface="Arial" panose="020B0604020202020204" pitchFamily="34" charset="0"/>
              <a:buChar char="•"/>
            </a:pPr>
            <a:r>
              <a:rPr lang="en-US" sz="2000" dirty="0">
                <a:hlinkClick r:id="rId3"/>
              </a:rPr>
              <a:t>PearsonAccess</a:t>
            </a:r>
            <a:r>
              <a:rPr lang="en-US" sz="2000" baseline="30000" dirty="0">
                <a:hlinkClick r:id="rId3"/>
              </a:rPr>
              <a:t>next</a:t>
            </a:r>
            <a:r>
              <a:rPr lang="en-US" sz="2000" baseline="30000" dirty="0"/>
              <a:t> </a:t>
            </a:r>
            <a:endParaRPr lang="en-US" sz="2000" dirty="0"/>
          </a:p>
          <a:p>
            <a:pPr marL="285750" indent="-285750">
              <a:lnSpc>
                <a:spcPct val="100000"/>
              </a:lnSpc>
              <a:buClr>
                <a:schemeClr val="tx1"/>
              </a:buClr>
              <a:buFont typeface="Arial" panose="020B0604020202020204" pitchFamily="34" charset="0"/>
              <a:buChar char="•"/>
            </a:pPr>
            <a:endParaRPr lang="en-US" sz="2000" dirty="0">
              <a:solidFill>
                <a:srgbClr val="003057"/>
              </a:solidFill>
            </a:endParaRPr>
          </a:p>
          <a:p>
            <a:pPr marL="285750" indent="-285750">
              <a:lnSpc>
                <a:spcPct val="100000"/>
              </a:lnSpc>
              <a:buClr>
                <a:schemeClr val="tx1"/>
              </a:buClr>
              <a:buFont typeface="Arial" panose="020B0604020202020204" pitchFamily="34" charset="0"/>
              <a:buChar char="•"/>
            </a:pPr>
            <a:r>
              <a:rPr lang="en-US" sz="2000" dirty="0">
                <a:solidFill>
                  <a:schemeClr val="bg2"/>
                </a:solidFill>
                <a:hlinkClick r:id="rId4"/>
              </a:rPr>
              <a:t>Kentucky Portal</a:t>
            </a:r>
            <a:endParaRPr lang="en-US" sz="2000" dirty="0">
              <a:solidFill>
                <a:schemeClr val="bg2"/>
              </a:solidFill>
            </a:endParaRPr>
          </a:p>
          <a:p>
            <a:pPr marL="285750" indent="-285750">
              <a:lnSpc>
                <a:spcPct val="100000"/>
              </a:lnSpc>
              <a:buClr>
                <a:schemeClr val="tx1"/>
              </a:buClr>
              <a:buFont typeface="Arial" panose="020B0604020202020204" pitchFamily="34" charset="0"/>
              <a:buChar char="•"/>
            </a:pPr>
            <a:endParaRPr lang="en-US" sz="2000" dirty="0"/>
          </a:p>
          <a:p>
            <a:pPr marL="285750" indent="-285750">
              <a:lnSpc>
                <a:spcPct val="100000"/>
              </a:lnSpc>
              <a:buClr>
                <a:schemeClr val="tx1"/>
              </a:buClr>
              <a:buFont typeface="Arial" panose="020B0604020202020204" pitchFamily="34" charset="0"/>
              <a:buChar char="•"/>
            </a:pPr>
            <a:r>
              <a:rPr lang="en-US" sz="2000" dirty="0">
                <a:hlinkClick r:id="rId5"/>
              </a:rPr>
              <a:t>PearsonAccess</a:t>
            </a:r>
            <a:r>
              <a:rPr lang="en-US" sz="2000" baseline="30000" dirty="0">
                <a:hlinkClick r:id="rId5"/>
              </a:rPr>
              <a:t>next</a:t>
            </a:r>
            <a:r>
              <a:rPr lang="en-US" sz="2000" dirty="0">
                <a:hlinkClick r:id="rId5"/>
              </a:rPr>
              <a:t> Online Support</a:t>
            </a:r>
            <a:endParaRPr lang="en-US" sz="2000" dirty="0"/>
          </a:p>
          <a:p>
            <a:pPr>
              <a:lnSpc>
                <a:spcPct val="100000"/>
              </a:lnSpc>
              <a:buClr>
                <a:schemeClr val="tx1"/>
              </a:buClr>
            </a:pPr>
            <a:r>
              <a:rPr lang="en-US" sz="2000" dirty="0"/>
              <a:t>	</a:t>
            </a:r>
          </a:p>
          <a:p>
            <a:pPr marL="285750" indent="-285750">
              <a:lnSpc>
                <a:spcPct val="100000"/>
              </a:lnSpc>
              <a:buClr>
                <a:schemeClr val="tx1"/>
              </a:buClr>
              <a:buFont typeface="Arial" panose="020B0604020202020204" pitchFamily="34" charset="0"/>
              <a:buChar char="•"/>
            </a:pPr>
            <a:r>
              <a:rPr lang="en-US" sz="2000" dirty="0">
                <a:hlinkClick r:id="rId6"/>
              </a:rPr>
              <a:t>TestNav 8 Online Support </a:t>
            </a:r>
            <a:endParaRPr lang="en-US" sz="2000" dirty="0">
              <a:solidFill>
                <a:schemeClr val="bg1"/>
              </a:solidFill>
            </a:endParaRPr>
          </a:p>
          <a:p>
            <a:pPr>
              <a:lnSpc>
                <a:spcPct val="100000"/>
              </a:lnSpc>
              <a:buClr>
                <a:schemeClr val="tx1"/>
              </a:buClr>
            </a:pPr>
            <a:endParaRPr lang="en-US" sz="2000" dirty="0"/>
          </a:p>
          <a:p>
            <a:pPr marL="285750" indent="-285750">
              <a:lnSpc>
                <a:spcPct val="100000"/>
              </a:lnSpc>
              <a:buClr>
                <a:schemeClr val="tx1"/>
              </a:buClr>
              <a:buFont typeface="Arial" panose="020B0604020202020204" pitchFamily="34" charset="0"/>
              <a:buChar char="•"/>
            </a:pPr>
            <a:r>
              <a:rPr lang="en-US" sz="2000" dirty="0">
                <a:hlinkClick r:id="rId7"/>
              </a:rPr>
              <a:t>PearsonAccess</a:t>
            </a:r>
            <a:r>
              <a:rPr lang="en-US" sz="2000" baseline="30000" dirty="0">
                <a:hlinkClick r:id="rId7"/>
              </a:rPr>
              <a:t>next</a:t>
            </a:r>
            <a:r>
              <a:rPr lang="en-US" sz="2000" dirty="0">
                <a:hlinkClick r:id="rId7"/>
              </a:rPr>
              <a:t> Training Site </a:t>
            </a:r>
            <a:r>
              <a:rPr lang="en-US" sz="2000" dirty="0"/>
              <a:t>(brown site)</a:t>
            </a:r>
          </a:p>
          <a:p>
            <a:pPr marL="285750" indent="-285750">
              <a:lnSpc>
                <a:spcPct val="100000"/>
              </a:lnSpc>
              <a:buClr>
                <a:schemeClr val="tx1"/>
              </a:buClr>
              <a:buFont typeface="Arial" panose="020B0604020202020204" pitchFamily="34" charset="0"/>
              <a:buChar char="•"/>
            </a:pPr>
            <a:endParaRPr lang="en-US" sz="2000" dirty="0"/>
          </a:p>
          <a:p>
            <a:pPr marL="285750" indent="-285750">
              <a:lnSpc>
                <a:spcPct val="100000"/>
              </a:lnSpc>
              <a:buClr>
                <a:schemeClr val="tx1"/>
              </a:buClr>
              <a:buFont typeface="Arial" panose="020B0604020202020204" pitchFamily="34" charset="0"/>
              <a:buChar char="•"/>
            </a:pPr>
            <a:r>
              <a:rPr lang="en-US" sz="2000" dirty="0">
                <a:hlinkClick r:id="rId8"/>
              </a:rPr>
              <a:t>Test Administrator Manual </a:t>
            </a:r>
            <a:endParaRPr lang="en-US" sz="2000" dirty="0"/>
          </a:p>
          <a:p>
            <a:pPr marL="285750" indent="-285750">
              <a:lnSpc>
                <a:spcPct val="100000"/>
              </a:lnSpc>
              <a:buClr>
                <a:schemeClr val="tx1"/>
              </a:buClr>
              <a:buFont typeface="Arial" panose="020B0604020202020204" pitchFamily="34" charset="0"/>
              <a:buChar char="•"/>
            </a:pPr>
            <a:endParaRPr lang="en-US" sz="2000" dirty="0"/>
          </a:p>
          <a:p>
            <a:pPr marL="285750" indent="-285750">
              <a:lnSpc>
                <a:spcPct val="100000"/>
              </a:lnSpc>
              <a:buClr>
                <a:schemeClr val="tx1"/>
              </a:buClr>
              <a:buFont typeface="Arial" panose="020B0604020202020204" pitchFamily="34" charset="0"/>
              <a:buChar char="•"/>
            </a:pPr>
            <a:r>
              <a:rPr lang="en-US" sz="2000" dirty="0">
                <a:ea typeface="Lato Medium"/>
                <a:cs typeface="Lato Medium"/>
                <a:hlinkClick r:id="rId8"/>
              </a:rPr>
              <a:t>Grade Specific Scripts </a:t>
            </a:r>
            <a:endParaRPr lang="en-US" sz="2000" dirty="0">
              <a:cs typeface="Arial"/>
              <a:hlinkClick r:id="rId8"/>
            </a:endParaRPr>
          </a:p>
          <a:p>
            <a:pPr marL="285750" indent="-285750">
              <a:lnSpc>
                <a:spcPct val="100000"/>
              </a:lnSpc>
              <a:buClr>
                <a:schemeClr val="tx1"/>
              </a:buClr>
              <a:buFont typeface="Arial" panose="020B0604020202020204" pitchFamily="34" charset="0"/>
              <a:buChar char="•"/>
            </a:pPr>
            <a:endParaRPr lang="en-US" sz="2000" dirty="0"/>
          </a:p>
          <a:p>
            <a:pPr marL="285750" indent="-285750">
              <a:lnSpc>
                <a:spcPct val="100000"/>
              </a:lnSpc>
              <a:buClr>
                <a:schemeClr val="tx1"/>
              </a:buClr>
              <a:buFont typeface="Arial" panose="020B0604020202020204" pitchFamily="34" charset="0"/>
              <a:buChar char="•"/>
            </a:pPr>
            <a:r>
              <a:rPr lang="en-US" sz="2000" dirty="0">
                <a:hlinkClick r:id="rId9"/>
              </a:rPr>
              <a:t>TestNav Student Tutorials</a:t>
            </a:r>
            <a:endParaRPr lang="en-US" sz="2000" dirty="0"/>
          </a:p>
        </p:txBody>
      </p:sp>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44</a:t>
            </a:fld>
            <a:endParaRPr lang="en-GB">
              <a:solidFill>
                <a:srgbClr val="003057"/>
              </a:solidFill>
            </a:endParaRPr>
          </a:p>
        </p:txBody>
      </p:sp>
    </p:spTree>
    <p:extLst>
      <p:ext uri="{BB962C8B-B14F-4D97-AF65-F5344CB8AC3E}">
        <p14:creationId xmlns:p14="http://schemas.microsoft.com/office/powerpoint/2010/main" val="22391225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Contact Us</a:t>
            </a:r>
          </a:p>
        </p:txBody>
      </p:sp>
      <p:sp>
        <p:nvSpPr>
          <p:cNvPr id="5" name="Text Placeholder 2"/>
          <p:cNvSpPr>
            <a:spLocks noGrp="1"/>
          </p:cNvSpPr>
          <p:nvPr>
            <p:ph type="body" sz="quarter" idx="10"/>
          </p:nvPr>
        </p:nvSpPr>
        <p:spPr/>
        <p:txBody>
          <a:bodyPr/>
          <a:lstStyle/>
          <a:p>
            <a:pPr>
              <a:lnSpc>
                <a:spcPct val="100000"/>
              </a:lnSpc>
            </a:pPr>
            <a:r>
              <a:rPr lang="en-US" sz="2000"/>
              <a:t>KDE:</a:t>
            </a:r>
          </a:p>
          <a:p>
            <a:pPr>
              <a:lnSpc>
                <a:spcPct val="100000"/>
              </a:lnSpc>
            </a:pPr>
            <a:r>
              <a:rPr lang="en-US" sz="2000"/>
              <a:t>(502) 564-4394</a:t>
            </a:r>
          </a:p>
          <a:p>
            <a:pPr>
              <a:lnSpc>
                <a:spcPct val="100000"/>
              </a:lnSpc>
            </a:pPr>
            <a:r>
              <a:rPr lang="en-US" sz="2000"/>
              <a:t>dacinfo@education.ky.gov</a:t>
            </a:r>
          </a:p>
          <a:p>
            <a:pPr>
              <a:lnSpc>
                <a:spcPct val="100000"/>
              </a:lnSpc>
            </a:pPr>
            <a:endParaRPr lang="en-US" sz="2000"/>
          </a:p>
          <a:p>
            <a:pPr>
              <a:lnSpc>
                <a:spcPct val="100000"/>
              </a:lnSpc>
            </a:pPr>
            <a:r>
              <a:rPr lang="en-US" sz="2000"/>
              <a:t>Pearson Help Desk:</a:t>
            </a:r>
          </a:p>
          <a:p>
            <a:pPr>
              <a:lnSpc>
                <a:spcPct val="100000"/>
              </a:lnSpc>
            </a:pPr>
            <a:r>
              <a:rPr lang="en-US" sz="2000"/>
              <a:t>(888) 437-1430</a:t>
            </a:r>
          </a:p>
        </p:txBody>
      </p:sp>
      <p:pic>
        <p:nvPicPr>
          <p:cNvPr id="6" name="Picture 5" descr="Customer support agent" title="Customer support agent"/>
          <p:cNvPicPr>
            <a:picLocks noChangeAspect="1"/>
          </p:cNvPicPr>
          <p:nvPr/>
        </p:nvPicPr>
        <p:blipFill>
          <a:blip r:embed="rId3"/>
          <a:stretch>
            <a:fillRect/>
          </a:stretch>
        </p:blipFill>
        <p:spPr>
          <a:xfrm>
            <a:off x="7044495" y="285299"/>
            <a:ext cx="4285859" cy="6011177"/>
          </a:xfrm>
          <a:prstGeom prst="rect">
            <a:avLst/>
          </a:prstGeom>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45</a:t>
            </a:fld>
            <a:endParaRPr lang="en-GB">
              <a:solidFill>
                <a:srgbClr val="003057"/>
              </a:solidFill>
            </a:endParaRPr>
          </a:p>
        </p:txBody>
      </p:sp>
    </p:spTree>
    <p:extLst>
      <p:ext uri="{BB962C8B-B14F-4D97-AF65-F5344CB8AC3E}">
        <p14:creationId xmlns:p14="http://schemas.microsoft.com/office/powerpoint/2010/main" val="3793185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785" y="417600"/>
            <a:ext cx="6775449" cy="605657"/>
          </a:xfrm>
        </p:spPr>
        <p:txBody>
          <a:bodyPr/>
          <a:lstStyle/>
          <a:p>
            <a:r>
              <a:rPr lang="en-US" dirty="0">
                <a:latin typeface="+mn-lt"/>
                <a:hlinkClick r:id="rId3"/>
              </a:rPr>
              <a:t>TestNav System Requirements</a:t>
            </a:r>
            <a:endParaRPr lang="en-US" dirty="0">
              <a:latin typeface="+mn-lt"/>
            </a:endParaRPr>
          </a:p>
        </p:txBody>
      </p:sp>
      <p:sp>
        <p:nvSpPr>
          <p:cNvPr id="3" name="Text Placeholder 2"/>
          <p:cNvSpPr>
            <a:spLocks noGrp="1"/>
          </p:cNvSpPr>
          <p:nvPr>
            <p:ph type="body" sz="quarter" idx="10"/>
          </p:nvPr>
        </p:nvSpPr>
        <p:spPr>
          <a:xfrm>
            <a:off x="723903" y="1704976"/>
            <a:ext cx="2019297" cy="2359024"/>
          </a:xfrm>
        </p:spPr>
        <p:txBody>
          <a:bodyPr/>
          <a:lstStyle/>
          <a:p>
            <a:pPr>
              <a:lnSpc>
                <a:spcPct val="100000"/>
              </a:lnSpc>
            </a:pPr>
            <a:r>
              <a:rPr lang="en-US" sz="2000" dirty="0"/>
              <a:t>The Support site includes a TestNav System Requirements page.</a:t>
            </a:r>
          </a:p>
        </p:txBody>
      </p:sp>
      <p:pic>
        <p:nvPicPr>
          <p:cNvPr id="5" name="Picture 4" descr="System Requirements for TestNav, hyper-link is in the title.">
            <a:extLst>
              <a:ext uri="{FF2B5EF4-FFF2-40B4-BE49-F238E27FC236}">
                <a16:creationId xmlns:a16="http://schemas.microsoft.com/office/drawing/2014/main" id="{BA750F59-A0E4-B0A8-456D-0596DD3B8ECD}"/>
              </a:ext>
            </a:extLst>
          </p:cNvPr>
          <p:cNvPicPr>
            <a:picLocks noChangeAspect="1"/>
          </p:cNvPicPr>
          <p:nvPr/>
        </p:nvPicPr>
        <p:blipFill>
          <a:blip r:embed="rId4"/>
          <a:stretch>
            <a:fillRect/>
          </a:stretch>
        </p:blipFill>
        <p:spPr>
          <a:xfrm>
            <a:off x="3188701" y="1023257"/>
            <a:ext cx="8279396" cy="5203372"/>
          </a:xfrm>
          <a:prstGeom prst="rect">
            <a:avLst/>
          </a:prstGeom>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5</a:t>
            </a:fld>
            <a:endParaRPr lang="en-GB">
              <a:solidFill>
                <a:srgbClr val="003057"/>
              </a:solidFill>
            </a:endParaRPr>
          </a:p>
        </p:txBody>
      </p:sp>
    </p:spTree>
    <p:extLst>
      <p:ext uri="{BB962C8B-B14F-4D97-AF65-F5344CB8AC3E}">
        <p14:creationId xmlns:p14="http://schemas.microsoft.com/office/powerpoint/2010/main" val="2863989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785" y="417600"/>
            <a:ext cx="6775449" cy="657225"/>
          </a:xfrm>
        </p:spPr>
        <p:txBody>
          <a:bodyPr/>
          <a:lstStyle/>
          <a:p>
            <a:r>
              <a:rPr lang="en-US" dirty="0">
                <a:latin typeface="+mn-lt"/>
              </a:rPr>
              <a:t>Student TestNav Tutorials</a:t>
            </a:r>
          </a:p>
        </p:txBody>
      </p:sp>
      <p:sp>
        <p:nvSpPr>
          <p:cNvPr id="3" name="Text Placeholder 2"/>
          <p:cNvSpPr>
            <a:spLocks noGrp="1"/>
          </p:cNvSpPr>
          <p:nvPr>
            <p:ph type="body" sz="quarter" idx="10"/>
          </p:nvPr>
        </p:nvSpPr>
        <p:spPr>
          <a:xfrm>
            <a:off x="721786" y="1514475"/>
            <a:ext cx="9875458" cy="3171825"/>
          </a:xfrm>
        </p:spPr>
        <p:txBody>
          <a:bodyPr/>
          <a:lstStyle/>
          <a:p>
            <a:pPr marL="285750" indent="-285750">
              <a:lnSpc>
                <a:spcPct val="100000"/>
              </a:lnSpc>
              <a:buClr>
                <a:schemeClr val="tx1"/>
              </a:buClr>
              <a:buFont typeface="Arial" panose="020B0604020202020204" pitchFamily="34" charset="0"/>
              <a:buChar char="•"/>
            </a:pPr>
            <a:r>
              <a:rPr lang="en-US" sz="2000" dirty="0"/>
              <a:t>Designed to help students become familiar with navigation, TestNav tools, and item types.</a:t>
            </a:r>
          </a:p>
          <a:p>
            <a:pPr marL="285750" indent="-285750">
              <a:lnSpc>
                <a:spcPct val="100000"/>
              </a:lnSpc>
              <a:buClr>
                <a:schemeClr val="tx1"/>
              </a:buClr>
              <a:buFont typeface="Arial" panose="020B0604020202020204" pitchFamily="34" charset="0"/>
              <a:buChar char="•"/>
            </a:pPr>
            <a:endParaRPr lang="en-US" sz="2000" dirty="0"/>
          </a:p>
          <a:p>
            <a:pPr marL="285750" indent="-285750">
              <a:lnSpc>
                <a:spcPct val="100000"/>
              </a:lnSpc>
              <a:buClr>
                <a:schemeClr val="tx1"/>
              </a:buClr>
              <a:buFont typeface="Arial" panose="020B0604020202020204" pitchFamily="34" charset="0"/>
              <a:buChar char="•"/>
            </a:pPr>
            <a:r>
              <a:rPr lang="en-US" sz="2000" dirty="0"/>
              <a:t>Tutorials are located on the </a:t>
            </a:r>
            <a:r>
              <a:rPr lang="en-US" sz="2000" dirty="0">
                <a:hlinkClick r:id="rId3"/>
              </a:rPr>
              <a:t>Kentucky Portal</a:t>
            </a:r>
            <a:r>
              <a:rPr lang="en-US" sz="2000" dirty="0"/>
              <a:t>.</a:t>
            </a:r>
          </a:p>
          <a:p>
            <a:pPr marL="285750" indent="-285750">
              <a:lnSpc>
                <a:spcPct val="100000"/>
              </a:lnSpc>
              <a:buClr>
                <a:schemeClr val="tx1"/>
              </a:buClr>
              <a:buFont typeface="Arial" panose="020B0604020202020204" pitchFamily="34" charset="0"/>
              <a:buChar char="•"/>
            </a:pPr>
            <a:endParaRPr lang="en-US" sz="2000" dirty="0"/>
          </a:p>
          <a:p>
            <a:pPr marL="285750" indent="-285750">
              <a:lnSpc>
                <a:spcPct val="100000"/>
              </a:lnSpc>
              <a:buClr>
                <a:schemeClr val="tx1"/>
              </a:buClr>
              <a:buFont typeface="Arial" panose="020B0604020202020204" pitchFamily="34" charset="0"/>
              <a:buChar char="•"/>
            </a:pPr>
            <a:r>
              <a:rPr lang="en-US" sz="2000" dirty="0"/>
              <a:t>Try It! feature allows students to perform most TestNav functions. </a:t>
            </a:r>
          </a:p>
          <a:p>
            <a:pPr marL="285750" indent="-285750">
              <a:lnSpc>
                <a:spcPct val="100000"/>
              </a:lnSpc>
              <a:buClr>
                <a:schemeClr val="tx1"/>
              </a:buClr>
              <a:buFont typeface="Arial" panose="020B0604020202020204" pitchFamily="34" charset="0"/>
              <a:buChar char="•"/>
            </a:pPr>
            <a:endParaRPr lang="en-US" sz="2000" dirty="0"/>
          </a:p>
          <a:p>
            <a:pPr marL="285750" indent="-285750">
              <a:lnSpc>
                <a:spcPct val="100000"/>
              </a:lnSpc>
              <a:buClr>
                <a:schemeClr val="tx1"/>
              </a:buClr>
              <a:buFont typeface="Arial" panose="020B0604020202020204" pitchFamily="34" charset="0"/>
              <a:buChar char="•"/>
            </a:pPr>
            <a:r>
              <a:rPr lang="en-US" sz="2000" dirty="0"/>
              <a:t>Students will launch the TestNav app from their testing device.</a:t>
            </a:r>
          </a:p>
          <a:p>
            <a:pPr marL="285750" indent="-285750">
              <a:lnSpc>
                <a:spcPct val="100000"/>
              </a:lnSpc>
              <a:buClr>
                <a:schemeClr val="tx1"/>
              </a:buClr>
              <a:buFont typeface="Arial" panose="020B0604020202020204" pitchFamily="34" charset="0"/>
              <a:buChar char="•"/>
            </a:pPr>
            <a:endParaRPr lang="en-US" sz="2000" b="1" dirty="0"/>
          </a:p>
        </p:txBody>
      </p:sp>
      <p:pic>
        <p:nvPicPr>
          <p:cNvPr id="9" name="Picture 8" descr="Try It! icon indicating students can perform a TestNav function." title="Try It!"/>
          <p:cNvPicPr>
            <a:picLocks noChangeAspect="1"/>
          </p:cNvPicPr>
          <p:nvPr/>
        </p:nvPicPr>
        <p:blipFill rotWithShape="1">
          <a:blip r:embed="rId4"/>
          <a:srcRect l="8447" t="55575" r="83484" b="40450"/>
          <a:stretch/>
        </p:blipFill>
        <p:spPr>
          <a:xfrm>
            <a:off x="8636177" y="3029599"/>
            <a:ext cx="914400" cy="337625"/>
          </a:xfrm>
          <a:prstGeom prst="rect">
            <a:avLst/>
          </a:prstGeom>
          <a:effectLst>
            <a:outerShdw blurRad="63500" sx="102000" sy="102000" algn="ctr" rotWithShape="0">
              <a:prstClr val="black">
                <a:alpha val="40000"/>
              </a:prstClr>
            </a:outerShdw>
          </a:effectLst>
        </p:spPr>
      </p:pic>
      <p:pic>
        <p:nvPicPr>
          <p:cNvPr id="7" name="Picture 6" descr="TestNav 8 Kentucky Tutorials">
            <a:extLst>
              <a:ext uri="{FF2B5EF4-FFF2-40B4-BE49-F238E27FC236}">
                <a16:creationId xmlns:a16="http://schemas.microsoft.com/office/drawing/2014/main" id="{34D39FB2-9F7D-48CD-951D-A5E652997C63}"/>
              </a:ext>
            </a:extLst>
          </p:cNvPr>
          <p:cNvPicPr>
            <a:picLocks noChangeAspect="1"/>
          </p:cNvPicPr>
          <p:nvPr/>
        </p:nvPicPr>
        <p:blipFill>
          <a:blip r:embed="rId5"/>
          <a:stretch>
            <a:fillRect/>
          </a:stretch>
        </p:blipFill>
        <p:spPr>
          <a:xfrm>
            <a:off x="2730677" y="4101582"/>
            <a:ext cx="6362700" cy="1819275"/>
          </a:xfrm>
          <a:prstGeom prst="rect">
            <a:avLst/>
          </a:prstGeom>
        </p:spPr>
      </p:pic>
      <p:sp>
        <p:nvSpPr>
          <p:cNvPr id="4" name="Slide Number Placeholder 3"/>
          <p:cNvSpPr>
            <a:spLocks noGrp="1"/>
          </p:cNvSpPr>
          <p:nvPr>
            <p:ph type="sldNum" sz="quarter" idx="4"/>
          </p:nvPr>
        </p:nvSpPr>
        <p:spPr>
          <a:xfrm>
            <a:off x="11330354" y="6482743"/>
            <a:ext cx="577517" cy="125534"/>
          </a:xfrm>
        </p:spPr>
        <p:txBody>
          <a:bodyPr/>
          <a:lstStyle/>
          <a:p>
            <a:fld id="{DDBE135E-2566-4748-853C-8A3B78F0FB00}" type="slidenum">
              <a:rPr lang="en-GB" smtClean="0">
                <a:solidFill>
                  <a:srgbClr val="003057"/>
                </a:solidFill>
              </a:rPr>
              <a:pPr/>
              <a:t>6</a:t>
            </a:fld>
            <a:endParaRPr lang="en-GB">
              <a:solidFill>
                <a:srgbClr val="003057"/>
              </a:solidFill>
            </a:endParaRPr>
          </a:p>
        </p:txBody>
      </p:sp>
    </p:spTree>
    <p:extLst>
      <p:ext uri="{BB962C8B-B14F-4D97-AF65-F5344CB8AC3E}">
        <p14:creationId xmlns:p14="http://schemas.microsoft.com/office/powerpoint/2010/main" val="3617346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Start Tutorial</a:t>
            </a:r>
          </a:p>
        </p:txBody>
      </p:sp>
      <p:sp>
        <p:nvSpPr>
          <p:cNvPr id="3" name="Text Placeholder 2"/>
          <p:cNvSpPr>
            <a:spLocks noGrp="1"/>
          </p:cNvSpPr>
          <p:nvPr>
            <p:ph type="body" sz="quarter" idx="10"/>
          </p:nvPr>
        </p:nvSpPr>
        <p:spPr>
          <a:xfrm>
            <a:off x="721785" y="1024416"/>
            <a:ext cx="10740872" cy="3482269"/>
          </a:xfrm>
        </p:spPr>
        <p:txBody>
          <a:bodyPr vert="horz" lIns="0" tIns="0" rIns="0" bIns="0" rtlCol="0" anchor="t">
            <a:noAutofit/>
          </a:bodyPr>
          <a:lstStyle/>
          <a:p>
            <a:pPr>
              <a:lnSpc>
                <a:spcPct val="100000"/>
              </a:lnSpc>
            </a:pPr>
            <a:r>
              <a:rPr lang="en-US" sz="2000" dirty="0">
                <a:ea typeface="Lato Medium"/>
                <a:cs typeface="Lato Medium"/>
              </a:rPr>
              <a:t>After accessing the TestNav Tutorial URL through a web browser, the TestNav screen will appear. Students will select the </a:t>
            </a:r>
            <a:r>
              <a:rPr lang="en-US" sz="2000" b="1" dirty="0">
                <a:ea typeface="Lato Medium"/>
                <a:cs typeface="Lato Medium"/>
              </a:rPr>
              <a:t>Start </a:t>
            </a:r>
            <a:r>
              <a:rPr lang="en-US" sz="2000" dirty="0">
                <a:ea typeface="Lato Medium"/>
                <a:cs typeface="Lato Medium"/>
              </a:rPr>
              <a:t>button to begin the tutorial. The student can move the Text to Speech bar from side to side across the top of their screen.</a:t>
            </a:r>
            <a:endParaRPr lang="en-US" sz="2000" dirty="0"/>
          </a:p>
          <a:p>
            <a:pPr>
              <a:lnSpc>
                <a:spcPct val="100000"/>
              </a:lnSpc>
            </a:pPr>
            <a:endParaRPr lang="en-US" sz="2000" dirty="0"/>
          </a:p>
          <a:p>
            <a:pPr>
              <a:lnSpc>
                <a:spcPct val="100000"/>
              </a:lnSpc>
            </a:pPr>
            <a:endParaRPr lang="en-US" sz="2000" dirty="0"/>
          </a:p>
        </p:txBody>
      </p:sp>
      <p:pic>
        <p:nvPicPr>
          <p:cNvPr id="8" name="Picture 7" descr="Grades 3-5 Online Testing Tutorial">
            <a:extLst>
              <a:ext uri="{FF2B5EF4-FFF2-40B4-BE49-F238E27FC236}">
                <a16:creationId xmlns:a16="http://schemas.microsoft.com/office/drawing/2014/main" id="{6F185F7B-2F00-45AC-AB5C-91A6DD48A15A}"/>
              </a:ext>
            </a:extLst>
          </p:cNvPr>
          <p:cNvPicPr>
            <a:picLocks noChangeAspect="1"/>
          </p:cNvPicPr>
          <p:nvPr/>
        </p:nvPicPr>
        <p:blipFill>
          <a:blip r:embed="rId3"/>
          <a:stretch>
            <a:fillRect/>
          </a:stretch>
        </p:blipFill>
        <p:spPr>
          <a:xfrm>
            <a:off x="561849" y="2227269"/>
            <a:ext cx="5298417" cy="1857375"/>
          </a:xfrm>
          <a:prstGeom prst="rect">
            <a:avLst/>
          </a:prstGeom>
        </p:spPr>
      </p:pic>
      <p:pic>
        <p:nvPicPr>
          <p:cNvPr id="10" name="Picture 9" descr="Grades 6-12 Online Testing Tutorial">
            <a:extLst>
              <a:ext uri="{FF2B5EF4-FFF2-40B4-BE49-F238E27FC236}">
                <a16:creationId xmlns:a16="http://schemas.microsoft.com/office/drawing/2014/main" id="{3CD11CEE-ADBE-4AA4-A5D6-ED6F21294A9E}"/>
              </a:ext>
            </a:extLst>
          </p:cNvPr>
          <p:cNvPicPr>
            <a:picLocks noChangeAspect="1"/>
          </p:cNvPicPr>
          <p:nvPr/>
        </p:nvPicPr>
        <p:blipFill>
          <a:blip r:embed="rId4"/>
          <a:stretch>
            <a:fillRect/>
          </a:stretch>
        </p:blipFill>
        <p:spPr>
          <a:xfrm>
            <a:off x="6369365" y="2226652"/>
            <a:ext cx="4845763" cy="1769721"/>
          </a:xfrm>
          <a:prstGeom prst="rect">
            <a:avLst/>
          </a:prstGeom>
        </p:spPr>
      </p:pic>
      <p:pic>
        <p:nvPicPr>
          <p:cNvPr id="6" name="Picture 5" descr="Accommodated Online Testing Tutorial">
            <a:extLst>
              <a:ext uri="{FF2B5EF4-FFF2-40B4-BE49-F238E27FC236}">
                <a16:creationId xmlns:a16="http://schemas.microsoft.com/office/drawing/2014/main" id="{A9C549B3-B40E-4C32-9A6B-F7AD4DEE9FAB}"/>
              </a:ext>
            </a:extLst>
          </p:cNvPr>
          <p:cNvPicPr>
            <a:picLocks noChangeAspect="1"/>
          </p:cNvPicPr>
          <p:nvPr/>
        </p:nvPicPr>
        <p:blipFill>
          <a:blip r:embed="rId5"/>
          <a:stretch>
            <a:fillRect/>
          </a:stretch>
        </p:blipFill>
        <p:spPr>
          <a:xfrm>
            <a:off x="559110" y="3845854"/>
            <a:ext cx="5524500" cy="2530835"/>
          </a:xfrm>
          <a:prstGeom prst="rect">
            <a:avLst/>
          </a:prstGeom>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7</a:t>
            </a:fld>
            <a:endParaRPr lang="en-GB">
              <a:solidFill>
                <a:srgbClr val="003057"/>
              </a:solidFill>
            </a:endParaRPr>
          </a:p>
        </p:txBody>
      </p:sp>
    </p:spTree>
    <p:extLst>
      <p:ext uri="{BB962C8B-B14F-4D97-AF65-F5344CB8AC3E}">
        <p14:creationId xmlns:p14="http://schemas.microsoft.com/office/powerpoint/2010/main" val="3908939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Welcome Screen</a:t>
            </a:r>
          </a:p>
        </p:txBody>
      </p:sp>
      <p:sp>
        <p:nvSpPr>
          <p:cNvPr id="3" name="Text Placeholder 2"/>
          <p:cNvSpPr>
            <a:spLocks noGrp="1"/>
          </p:cNvSpPr>
          <p:nvPr>
            <p:ph type="body" sz="quarter" idx="10"/>
          </p:nvPr>
        </p:nvSpPr>
        <p:spPr>
          <a:xfrm>
            <a:off x="721785" y="1264104"/>
            <a:ext cx="10608569" cy="3171825"/>
          </a:xfrm>
        </p:spPr>
        <p:txBody>
          <a:bodyPr/>
          <a:lstStyle/>
          <a:p>
            <a:pPr>
              <a:lnSpc>
                <a:spcPct val="100000"/>
              </a:lnSpc>
            </a:pPr>
            <a:r>
              <a:rPr lang="en-US" sz="2000"/>
              <a:t>The Welcome screen introduces the tutorial and lists the three parts of the tutorial: Moving Through the Test, Using the Tools in the Test, and Working with Test Questions.</a:t>
            </a:r>
          </a:p>
          <a:p>
            <a:pPr>
              <a:lnSpc>
                <a:spcPct val="100000"/>
              </a:lnSpc>
            </a:pPr>
            <a:endParaRPr lang="en-US" sz="2000"/>
          </a:p>
        </p:txBody>
      </p:sp>
      <p:pic>
        <p:nvPicPr>
          <p:cNvPr id="7" name="Picture 6" descr="TestNav Tutorial Welcome Screen" title="TestNav Welcome Screen"/>
          <p:cNvPicPr>
            <a:picLocks noChangeAspect="1"/>
          </p:cNvPicPr>
          <p:nvPr/>
        </p:nvPicPr>
        <p:blipFill rotWithShape="1">
          <a:blip r:embed="rId3"/>
          <a:srcRect l="2402" r="2959" b="28518"/>
          <a:stretch/>
        </p:blipFill>
        <p:spPr>
          <a:xfrm>
            <a:off x="2463011" y="2132379"/>
            <a:ext cx="7126116" cy="4033256"/>
          </a:xfrm>
          <a:prstGeom prst="rect">
            <a:avLst/>
          </a:prstGeom>
          <a:effectLst>
            <a:outerShdw blurRad="63500" sx="102000" sy="102000" algn="ctr" rotWithShape="0">
              <a:prstClr val="black">
                <a:alpha val="40000"/>
              </a:prstClr>
            </a:outerShdw>
          </a:effectLst>
        </p:spPr>
      </p:pic>
      <p:sp>
        <p:nvSpPr>
          <p:cNvPr id="4" name="Slide Number Placeholder 3"/>
          <p:cNvSpPr>
            <a:spLocks noGrp="1"/>
          </p:cNvSpPr>
          <p:nvPr>
            <p:ph type="sldNum" sz="quarter" idx="4"/>
          </p:nvPr>
        </p:nvSpPr>
        <p:spPr/>
        <p:txBody>
          <a:bodyPr/>
          <a:lstStyle/>
          <a:p>
            <a:fld id="{DDBE135E-2566-4748-853C-8A3B78F0FB00}" type="slidenum">
              <a:rPr lang="en-GB" smtClean="0">
                <a:solidFill>
                  <a:srgbClr val="003057"/>
                </a:solidFill>
              </a:rPr>
              <a:pPr/>
              <a:t>8</a:t>
            </a:fld>
            <a:endParaRPr lang="en-GB">
              <a:solidFill>
                <a:srgbClr val="003057"/>
              </a:solidFill>
            </a:endParaRPr>
          </a:p>
        </p:txBody>
      </p:sp>
    </p:spTree>
    <p:extLst>
      <p:ext uri="{BB962C8B-B14F-4D97-AF65-F5344CB8AC3E}">
        <p14:creationId xmlns:p14="http://schemas.microsoft.com/office/powerpoint/2010/main" val="3500766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1E484-9585-4A00-A16D-3D8B4F4EC334}"/>
              </a:ext>
            </a:extLst>
          </p:cNvPr>
          <p:cNvSpPr>
            <a:spLocks noGrp="1"/>
          </p:cNvSpPr>
          <p:nvPr>
            <p:ph type="title"/>
          </p:nvPr>
        </p:nvSpPr>
        <p:spPr/>
        <p:txBody>
          <a:bodyPr/>
          <a:lstStyle/>
          <a:p>
            <a:r>
              <a:rPr lang="en-US" dirty="0">
                <a:latin typeface="+mn-lt"/>
              </a:rPr>
              <a:t>Getting Started</a:t>
            </a:r>
          </a:p>
        </p:txBody>
      </p:sp>
      <p:sp>
        <p:nvSpPr>
          <p:cNvPr id="3" name="Text Placeholder 2">
            <a:extLst>
              <a:ext uri="{FF2B5EF4-FFF2-40B4-BE49-F238E27FC236}">
                <a16:creationId xmlns:a16="http://schemas.microsoft.com/office/drawing/2014/main" id="{93CD22EE-C2F9-4BAB-8E07-5D35258537DA}"/>
              </a:ext>
            </a:extLst>
          </p:cNvPr>
          <p:cNvSpPr>
            <a:spLocks noGrp="1"/>
          </p:cNvSpPr>
          <p:nvPr>
            <p:ph type="body" sz="quarter" idx="10"/>
          </p:nvPr>
        </p:nvSpPr>
        <p:spPr>
          <a:xfrm>
            <a:off x="723902" y="945222"/>
            <a:ext cx="10746312" cy="5301466"/>
          </a:xfrm>
        </p:spPr>
        <p:txBody>
          <a:bodyPr/>
          <a:lstStyle/>
          <a:p>
            <a:endParaRPr lang="en-US" dirty="0"/>
          </a:p>
        </p:txBody>
      </p:sp>
      <p:pic>
        <p:nvPicPr>
          <p:cNvPr id="6" name="Picture 5" descr="TestNav 8 Sign In page">
            <a:extLst>
              <a:ext uri="{FF2B5EF4-FFF2-40B4-BE49-F238E27FC236}">
                <a16:creationId xmlns:a16="http://schemas.microsoft.com/office/drawing/2014/main" id="{6FF5CC03-D772-489D-B378-4ACA5F9C55F5}"/>
              </a:ext>
            </a:extLst>
          </p:cNvPr>
          <p:cNvPicPr>
            <a:picLocks noChangeAspect="1"/>
          </p:cNvPicPr>
          <p:nvPr/>
        </p:nvPicPr>
        <p:blipFill>
          <a:blip r:embed="rId2"/>
          <a:stretch>
            <a:fillRect/>
          </a:stretch>
        </p:blipFill>
        <p:spPr>
          <a:xfrm>
            <a:off x="721785" y="945222"/>
            <a:ext cx="7579734" cy="2678347"/>
          </a:xfrm>
          <a:prstGeom prst="rect">
            <a:avLst/>
          </a:prstGeom>
        </p:spPr>
      </p:pic>
      <p:pic>
        <p:nvPicPr>
          <p:cNvPr id="8" name="Picture 7" descr="User name after login">
            <a:extLst>
              <a:ext uri="{FF2B5EF4-FFF2-40B4-BE49-F238E27FC236}">
                <a16:creationId xmlns:a16="http://schemas.microsoft.com/office/drawing/2014/main" id="{7F4DA092-114A-42A5-8ACF-8CA90F61DE72}"/>
              </a:ext>
            </a:extLst>
          </p:cNvPr>
          <p:cNvPicPr>
            <a:picLocks noChangeAspect="1"/>
          </p:cNvPicPr>
          <p:nvPr/>
        </p:nvPicPr>
        <p:blipFill>
          <a:blip r:embed="rId3"/>
          <a:stretch>
            <a:fillRect/>
          </a:stretch>
        </p:blipFill>
        <p:spPr>
          <a:xfrm>
            <a:off x="878868" y="3623569"/>
            <a:ext cx="8059649" cy="2438400"/>
          </a:xfrm>
          <a:prstGeom prst="rect">
            <a:avLst/>
          </a:prstGeom>
        </p:spPr>
      </p:pic>
      <p:sp>
        <p:nvSpPr>
          <p:cNvPr id="4" name="Slide Number Placeholder 3">
            <a:extLst>
              <a:ext uri="{FF2B5EF4-FFF2-40B4-BE49-F238E27FC236}">
                <a16:creationId xmlns:a16="http://schemas.microsoft.com/office/drawing/2014/main" id="{466B1356-4705-4FB5-9044-D844D6913EDE}"/>
              </a:ext>
            </a:extLst>
          </p:cNvPr>
          <p:cNvSpPr>
            <a:spLocks noGrp="1"/>
          </p:cNvSpPr>
          <p:nvPr>
            <p:ph type="sldNum" sz="quarter" idx="4"/>
          </p:nvPr>
        </p:nvSpPr>
        <p:spPr/>
        <p:txBody>
          <a:bodyPr/>
          <a:lstStyle/>
          <a:p>
            <a:fld id="{DDBE135E-2566-4748-853C-8A3B78F0FB00}" type="slidenum">
              <a:rPr lang="en-GB" smtClean="0">
                <a:solidFill>
                  <a:srgbClr val="003057"/>
                </a:solidFill>
              </a:rPr>
              <a:pPr/>
              <a:t>9</a:t>
            </a:fld>
            <a:endParaRPr lang="en-GB">
              <a:solidFill>
                <a:srgbClr val="003057"/>
              </a:solidFill>
            </a:endParaRPr>
          </a:p>
        </p:txBody>
      </p:sp>
    </p:spTree>
    <p:extLst>
      <p:ext uri="{BB962C8B-B14F-4D97-AF65-F5344CB8AC3E}">
        <p14:creationId xmlns:p14="http://schemas.microsoft.com/office/powerpoint/2010/main" val="14749043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32274659cb6e82d690c1cd4bad7f81b13bb977ef"/>
</p:tagLst>
</file>

<file path=ppt/theme/theme1.xml><?xml version="1.0" encoding="utf-8"?>
<a:theme xmlns:a="http://schemas.openxmlformats.org/drawingml/2006/main" name="Pearson">
  <a:themeElements>
    <a:clrScheme name="Pearson">
      <a:dk1>
        <a:srgbClr val="007FA3"/>
      </a:dk1>
      <a:lt1>
        <a:srgbClr val="FFFFFF"/>
      </a:lt1>
      <a:dk2>
        <a:srgbClr val="003057"/>
      </a:dk2>
      <a:lt2>
        <a:srgbClr val="000000"/>
      </a:lt2>
      <a:accent1>
        <a:srgbClr val="007FA3"/>
      </a:accent1>
      <a:accent2>
        <a:srgbClr val="008638"/>
      </a:accent2>
      <a:accent3>
        <a:srgbClr val="D2DB0E"/>
      </a:accent3>
      <a:accent4>
        <a:srgbClr val="505759"/>
      </a:accent4>
      <a:accent5>
        <a:srgbClr val="005A70"/>
      </a:accent5>
      <a:accent6>
        <a:srgbClr val="D4EAE4"/>
      </a:accent6>
      <a:hlink>
        <a:srgbClr val="007FA3"/>
      </a:hlink>
      <a:folHlink>
        <a:srgbClr val="007FA3"/>
      </a:folHlink>
    </a:clrScheme>
    <a:fontScheme name="Pearson Rebran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200">
            <a:solidFill>
              <a:schemeClr val="tx2"/>
            </a:solidFill>
          </a:defRPr>
        </a:defPPr>
      </a:lstStyle>
    </a:txDef>
  </a:objectDefaults>
  <a:extraClrSchemeLst/>
</a:theme>
</file>

<file path=ppt/theme/theme2.xml><?xml version="1.0" encoding="utf-8"?>
<a:theme xmlns:a="http://schemas.openxmlformats.org/drawingml/2006/main" name="1_Pearson">
  <a:themeElements>
    <a:clrScheme name="Pearson">
      <a:dk1>
        <a:srgbClr val="007FA3"/>
      </a:dk1>
      <a:lt1>
        <a:srgbClr val="FFFFFF"/>
      </a:lt1>
      <a:dk2>
        <a:srgbClr val="003057"/>
      </a:dk2>
      <a:lt2>
        <a:srgbClr val="000000"/>
      </a:lt2>
      <a:accent1>
        <a:srgbClr val="007FA3"/>
      </a:accent1>
      <a:accent2>
        <a:srgbClr val="008638"/>
      </a:accent2>
      <a:accent3>
        <a:srgbClr val="D2DB0E"/>
      </a:accent3>
      <a:accent4>
        <a:srgbClr val="505759"/>
      </a:accent4>
      <a:accent5>
        <a:srgbClr val="005A70"/>
      </a:accent5>
      <a:accent6>
        <a:srgbClr val="D4EAE4"/>
      </a:accent6>
      <a:hlink>
        <a:srgbClr val="007FA3"/>
      </a:hlink>
      <a:folHlink>
        <a:srgbClr val="007FA3"/>
      </a:folHlink>
    </a:clrScheme>
    <a:fontScheme name="Pearson Rebran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200">
            <a:solidFill>
              <a:schemeClr val="tx2"/>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OAA - Office of Assessment and Accountability</Accessibility_x0020_Office>
    <Accessibility_x0020_Audit_x0020_Status xmlns="3a62de7d-ba57-4f43-9dae-9623ba637be0" xsi:nil="true"/>
    <Accessibility_x0020_Audience xmlns="3a62de7d-ba57-4f43-9dae-9623ba637be0">District</Accessibility_x0020_Audienc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2023 TestNav Training</RoutingRuleDescription>
    <PublishingExpirationDate xmlns="http://schemas.microsoft.com/sharepoint/v3" xsi:nil="true"/>
    <PublishingStartDate xmlns="http://schemas.microsoft.com/sharepoint/v3" xsi:nil="true"/>
    <Publication_x0020_Date xmlns="3a62de7d-ba57-4f43-9dae-9623ba637be0">2023-01-27T05:00:00+00:00</Publication_x0020_Date>
    <Audience1 xmlns="3a62de7d-ba57-4f43-9dae-9623ba637be0">
      <Value>1</Value>
      <Value>2</Value>
    </Audience1>
    <_dlc_DocId xmlns="3a62de7d-ba57-4f43-9dae-9623ba637be0">KYED-14-1831</_dlc_DocId>
    <_dlc_DocIdUrl xmlns="3a62de7d-ba57-4f43-9dae-9623ba637be0">
      <Url>https://www.education.ky.gov/AA/distsupp/_layouts/15/DocIdRedir.aspx?ID=KYED-14-1831</Url>
      <Description>KYED-14-1831</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8DF4EFBC6697154B9CE5CD9A6A2577BF" ma:contentTypeVersion="28" ma:contentTypeDescription="" ma:contentTypeScope="" ma:versionID="e0b67c418e58d911eabe55e204cd1574">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9ee806450b6155eaaf554df0f1197996"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4169104-262F-4228-829B-293F71969F8A}">
  <ds:schemaRefs>
    <ds:schemaRef ds:uri="http://schemas.microsoft.com/sharepoint/v3/contenttype/forms"/>
  </ds:schemaRefs>
</ds:datastoreItem>
</file>

<file path=customXml/itemProps2.xml><?xml version="1.0" encoding="utf-8"?>
<ds:datastoreItem xmlns:ds="http://schemas.openxmlformats.org/officeDocument/2006/customXml" ds:itemID="{E8FB2DCA-A361-4619-B25F-E4D1952F5665}">
  <ds:schemaRefs>
    <ds:schemaRef ds:uri="http://purl.org/dc/dcmitype/"/>
    <ds:schemaRef ds:uri="http://purl.org/dc/terms/"/>
    <ds:schemaRef ds:uri="http://purl.org/dc/elements/1.1/"/>
    <ds:schemaRef ds:uri="http://schemas.openxmlformats.org/package/2006/metadata/core-properties"/>
    <ds:schemaRef ds:uri="http://schemas.microsoft.com/office/infopath/2007/PartnerControls"/>
    <ds:schemaRef ds:uri="http://www.w3.org/XML/1998/namespace"/>
    <ds:schemaRef ds:uri="d2e0887b-4a8a-4736-99cf-56284292f442"/>
    <ds:schemaRef ds:uri="http://schemas.microsoft.com/office/2006/documentManagement/types"/>
    <ds:schemaRef ds:uri="9e447306-43c9-46fc-85e8-9d0ed75a31bf"/>
    <ds:schemaRef ds:uri="http://schemas.microsoft.com/office/2006/metadata/properties"/>
  </ds:schemaRefs>
</ds:datastoreItem>
</file>

<file path=customXml/itemProps3.xml><?xml version="1.0" encoding="utf-8"?>
<ds:datastoreItem xmlns:ds="http://schemas.openxmlformats.org/officeDocument/2006/customXml" ds:itemID="{9A09DB46-1000-43A3-8C7F-83A01C55A08F}"/>
</file>

<file path=customXml/itemProps4.xml><?xml version="1.0" encoding="utf-8"?>
<ds:datastoreItem xmlns:ds="http://schemas.openxmlformats.org/officeDocument/2006/customXml" ds:itemID="{83708020-9E5A-4434-9961-6C783A7DCEF8}"/>
</file>

<file path=docProps/app.xml><?xml version="1.0" encoding="utf-8"?>
<Properties xmlns="http://schemas.openxmlformats.org/officeDocument/2006/extended-properties" xmlns:vt="http://schemas.openxmlformats.org/officeDocument/2006/docPropsVTypes">
  <TotalTime>750</TotalTime>
  <Words>2247</Words>
  <Application>Microsoft Office PowerPoint</Application>
  <PresentationFormat>Widescreen</PresentationFormat>
  <Paragraphs>304</Paragraphs>
  <Slides>45</Slides>
  <Notes>40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45</vt:i4>
      </vt:variant>
    </vt:vector>
  </HeadingPairs>
  <TitlesOfParts>
    <vt:vector size="52" baseType="lpstr">
      <vt:lpstr>Arial</vt:lpstr>
      <vt:lpstr>Calibri</vt:lpstr>
      <vt:lpstr>Lato Medium</vt:lpstr>
      <vt:lpstr>Times New Roman</vt:lpstr>
      <vt:lpstr>Verdana</vt:lpstr>
      <vt:lpstr>Pearson</vt:lpstr>
      <vt:lpstr>1_Pearson</vt:lpstr>
      <vt:lpstr>Kentucky DAC  TestNav Training</vt:lpstr>
      <vt:lpstr>Online Testing Components</vt:lpstr>
      <vt:lpstr>Online Testing Components (continued)</vt:lpstr>
      <vt:lpstr>TestNav Online Support Page</vt:lpstr>
      <vt:lpstr>TestNav System Requirements</vt:lpstr>
      <vt:lpstr>Student TestNav Tutorials</vt:lpstr>
      <vt:lpstr>Start Tutorial</vt:lpstr>
      <vt:lpstr>Welcome Screen</vt:lpstr>
      <vt:lpstr>Getting Started</vt:lpstr>
      <vt:lpstr>Getting Started continued</vt:lpstr>
      <vt:lpstr>Parts of the Screen</vt:lpstr>
      <vt:lpstr>Review</vt:lpstr>
      <vt:lpstr>Bookmark</vt:lpstr>
      <vt:lpstr>Reaching the End of a Part</vt:lpstr>
      <vt:lpstr>Submit Section</vt:lpstr>
      <vt:lpstr>Exiting and Resuming the Test Later</vt:lpstr>
      <vt:lpstr>Submitting the Test</vt:lpstr>
      <vt:lpstr>Using the Tools in the Test</vt:lpstr>
      <vt:lpstr>Pointer Tool</vt:lpstr>
      <vt:lpstr>Notepad</vt:lpstr>
      <vt:lpstr>TextHelp Text to Speech Tool</vt:lpstr>
      <vt:lpstr>New TextHelp Text to Speech Tool continued</vt:lpstr>
      <vt:lpstr>New TextHelp Text to Speech Tool (continued 2)</vt:lpstr>
      <vt:lpstr>Calculators</vt:lpstr>
      <vt:lpstr>Tutorial Calculators</vt:lpstr>
      <vt:lpstr>Dictionary</vt:lpstr>
      <vt:lpstr>Answer Eliminator</vt:lpstr>
      <vt:lpstr>Highlighter Tool</vt:lpstr>
      <vt:lpstr>Tools in the User Dropdown Menu</vt:lpstr>
      <vt:lpstr>Color Contrast Tool</vt:lpstr>
      <vt:lpstr>Magnifier Tool</vt:lpstr>
      <vt:lpstr>Zoom</vt:lpstr>
      <vt:lpstr>Line Reader Mask Tool</vt:lpstr>
      <vt:lpstr>Answer Masking Tool</vt:lpstr>
      <vt:lpstr>Working with Test Questions</vt:lpstr>
      <vt:lpstr>Glossary</vt:lpstr>
      <vt:lpstr>Multiple-Choice</vt:lpstr>
      <vt:lpstr>Multiple-Select</vt:lpstr>
      <vt:lpstr>Equation Editor</vt:lpstr>
      <vt:lpstr>Short Answer and Extended Response</vt:lpstr>
      <vt:lpstr>Technology Enhanced Items (TEI)</vt:lpstr>
      <vt:lpstr>Technology Enhanced Items (TEI) continued</vt:lpstr>
      <vt:lpstr>Summary Page </vt:lpstr>
      <vt:lpstr>Resources List</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TestNav Training</dc:title>
  <dc:creator>Marin, Michael</dc:creator>
  <cp:lastModifiedBy>Riley, Ben - Division of Assessment and Accountability Support</cp:lastModifiedBy>
  <cp:revision>98</cp:revision>
  <dcterms:created xsi:type="dcterms:W3CDTF">2018-01-30T20:03:09Z</dcterms:created>
  <dcterms:modified xsi:type="dcterms:W3CDTF">2024-01-24T20:52:20Z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0x0101001BEB557DBE01834EAB47A683706DCD5B008DF4EFBC6697154B9CE5CD9A6A2577BF</vt:lpwstr>
  </property>
  <property fmtid="{D5CDD505-2E9C-101B-9397-08002B2CF9AE}" pid="3" name="TaxKeyword">
    <vt:lpwstr/>
  </property>
  <property fmtid="{D5CDD505-2E9C-101B-9397-08002B2CF9AE}" pid="4" name="MediaServiceImageTags">
    <vt:lpwstr/>
  </property>
  <property fmtid="{D5CDD505-2E9C-101B-9397-08002B2CF9AE}" pid="5" name="_dlc_DocIdItemGuid">
    <vt:lpwstr>bec89e2b-823d-4a78-9e30-526227d20eef</vt:lpwstr>
  </property>
</Properties>
</file>