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1"/>
  </p:notesMasterIdLst>
  <p:handoutMasterIdLst>
    <p:handoutMasterId r:id="rId32"/>
  </p:handoutMasterIdLst>
  <p:sldIdLst>
    <p:sldId id="257" r:id="rId6"/>
    <p:sldId id="258" r:id="rId7"/>
    <p:sldId id="1112" r:id="rId8"/>
    <p:sldId id="321" r:id="rId9"/>
    <p:sldId id="329" r:id="rId10"/>
    <p:sldId id="911" r:id="rId11"/>
    <p:sldId id="908" r:id="rId12"/>
    <p:sldId id="1115" r:id="rId13"/>
    <p:sldId id="705" r:id="rId14"/>
    <p:sldId id="704" r:id="rId15"/>
    <p:sldId id="260" r:id="rId16"/>
    <p:sldId id="907" r:id="rId17"/>
    <p:sldId id="1117" r:id="rId18"/>
    <p:sldId id="488" r:id="rId19"/>
    <p:sldId id="1111" r:id="rId20"/>
    <p:sldId id="315" r:id="rId21"/>
    <p:sldId id="490" r:id="rId22"/>
    <p:sldId id="1567" r:id="rId23"/>
    <p:sldId id="1110" r:id="rId24"/>
    <p:sldId id="264" r:id="rId25"/>
    <p:sldId id="1116" r:id="rId26"/>
    <p:sldId id="302" r:id="rId27"/>
    <p:sldId id="305" r:id="rId28"/>
    <p:sldId id="299"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6C3CA"/>
    <a:srgbClr val="057780"/>
    <a:srgbClr val="F5F8F9"/>
    <a:srgbClr val="75BDA7"/>
    <a:srgbClr val="D9E3E5"/>
    <a:srgbClr val="84ACB6"/>
    <a:srgbClr val="D7DBDB"/>
    <a:srgbClr val="7A8C8E"/>
    <a:srgbClr val="D6E8E1"/>
    <a:srgbClr val="D1E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54116-056D-47F1-ADBB-C2324A0ED67E}" v="20" dt="2024-01-19T17:07:20.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27" autoAdjust="0"/>
  </p:normalViewPr>
  <p:slideViewPr>
    <p:cSldViewPr snapToGrid="0">
      <p:cViewPr varScale="1">
        <p:scale>
          <a:sx n="63" d="100"/>
          <a:sy n="63" d="100"/>
        </p:scale>
        <p:origin x="239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ir, Kevin - Office of Assessment and Accountability" userId="S::kevin.ohair@education.ky.gov::854929ff-e20a-4d14-a6ee-38bca46af5a2" providerId="AD" clId="Web-{86777166-1005-142A-EB84-68E734882607}"/>
    <pc:docChg chg="mod">
      <pc:chgData name="O'Hair, Kevin - Office of Assessment and Accountability" userId="S::kevin.ohair@education.ky.gov::854929ff-e20a-4d14-a6ee-38bca46af5a2" providerId="AD" clId="Web-{86777166-1005-142A-EB84-68E734882607}" dt="2024-01-11T13:50:12.111" v="2"/>
      <pc:docMkLst>
        <pc:docMk/>
      </pc:docMkLst>
      <pc:sldChg chg="modCm">
        <pc:chgData name="O'Hair, Kevin - Office of Assessment and Accountability" userId="S::kevin.ohair@education.ky.gov::854929ff-e20a-4d14-a6ee-38bca46af5a2" providerId="AD" clId="Web-{86777166-1005-142A-EB84-68E734882607}" dt="2024-01-11T13:39:58.193" v="1"/>
        <pc:sldMkLst>
          <pc:docMk/>
          <pc:sldMk cId="551888908" sldId="1112"/>
        </pc:sldMkLst>
        <pc:extLst>
          <p:ext xmlns:p="http://schemas.openxmlformats.org/presentationml/2006/main" uri="{D6D511B9-2390-475A-947B-AFAB55BFBCF1}">
            <pc226:cmChg xmlns:pc226="http://schemas.microsoft.com/office/powerpoint/2022/06/main/command" chg="">
              <pc226:chgData name="O'Hair, Kevin - Office of Assessment and Accountability" userId="S::kevin.ohair@education.ky.gov::854929ff-e20a-4d14-a6ee-38bca46af5a2" providerId="AD" clId="Web-{86777166-1005-142A-EB84-68E734882607}" dt="2024-01-11T13:39:58.193" v="1"/>
              <pc2:cmMkLst xmlns:pc2="http://schemas.microsoft.com/office/powerpoint/2019/9/main/command">
                <pc:docMk/>
                <pc:sldMk cId="551888908" sldId="1112"/>
                <pc2:cmMk id="{7C9DD669-5CA2-4474-92C5-9D348FCE5C84}"/>
              </pc2:cmMkLst>
              <pc226:cmRplyChg chg="add">
                <pc226:chgData name="O'Hair, Kevin - Office of Assessment and Accountability" userId="S::kevin.ohair@education.ky.gov::854929ff-e20a-4d14-a6ee-38bca46af5a2" providerId="AD" clId="Web-{86777166-1005-142A-EB84-68E734882607}" dt="2024-01-11T13:39:58.193" v="1"/>
                <pc2:cmRplyMkLst xmlns:pc2="http://schemas.microsoft.com/office/powerpoint/2019/9/main/command">
                  <pc:docMk/>
                  <pc:sldMk cId="551888908" sldId="1112"/>
                  <pc2:cmMk id="{7C9DD669-5CA2-4474-92C5-9D348FCE5C84}"/>
                  <pc2:cmRplyMk id="{03BC7DC1-EA75-44F5-86B1-4A9A0F909160}"/>
                </pc2:cmRplyMkLst>
              </pc226:cmRplyChg>
            </pc226:cmChg>
          </p:ext>
        </pc:extLst>
      </pc:sldChg>
      <pc:sldChg chg="addCm">
        <pc:chgData name="O'Hair, Kevin - Office of Assessment and Accountability" userId="S::kevin.ohair@education.ky.gov::854929ff-e20a-4d14-a6ee-38bca46af5a2" providerId="AD" clId="Web-{86777166-1005-142A-EB84-68E734882607}" dt="2024-01-11T13:50:12.111" v="2"/>
        <pc:sldMkLst>
          <pc:docMk/>
          <pc:sldMk cId="914936120" sldId="1117"/>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86777166-1005-142A-EB84-68E734882607}" dt="2024-01-11T13:50:12.111" v="2"/>
              <pc2:cmMkLst xmlns:pc2="http://schemas.microsoft.com/office/powerpoint/2019/9/main/command">
                <pc:docMk/>
                <pc:sldMk cId="914936120" sldId="1117"/>
                <pc2:cmMk id="{A97F1983-FD30-434E-81B8-F0AF072BF620}"/>
              </pc2:cmMkLst>
            </pc226:cmChg>
          </p:ext>
        </pc:extLst>
      </pc:sldChg>
    </pc:docChg>
  </pc:docChgLst>
  <pc:docChgLst>
    <pc:chgData name="Savage, Shara - Division of Assessment and Accountability Support" userId="71eadb16-699f-453e-81d8-c9ac7aaf2dd6" providerId="ADAL" clId="{2EF34614-67AB-41BA-A63D-026A7BFD4BCD}"/>
    <pc:docChg chg="custSel modSld">
      <pc:chgData name="Savage, Shara - Division of Assessment and Accountability Support" userId="71eadb16-699f-453e-81d8-c9ac7aaf2dd6" providerId="ADAL" clId="{2EF34614-67AB-41BA-A63D-026A7BFD4BCD}" dt="2024-01-10T13:13:04.145" v="146" actId="120"/>
      <pc:docMkLst>
        <pc:docMk/>
      </pc:docMkLst>
      <pc:sldChg chg="modSp mod addCm delCm">
        <pc:chgData name="Savage, Shara - Division of Assessment and Accountability Support" userId="71eadb16-699f-453e-81d8-c9ac7aaf2dd6" providerId="ADAL" clId="{2EF34614-67AB-41BA-A63D-026A7BFD4BCD}" dt="2024-01-09T22:59:28.454" v="142"/>
        <pc:sldMkLst>
          <pc:docMk/>
          <pc:sldMk cId="3667472197" sldId="257"/>
        </pc:sldMkLst>
        <pc:spChg chg="mod">
          <ac:chgData name="Savage, Shara - Division of Assessment and Accountability Support" userId="71eadb16-699f-453e-81d8-c9ac7aaf2dd6" providerId="ADAL" clId="{2EF34614-67AB-41BA-A63D-026A7BFD4BCD}" dt="2024-01-09T22:59:23.138" v="141" actId="121"/>
          <ac:spMkLst>
            <pc:docMk/>
            <pc:sldMk cId="3667472197" sldId="257"/>
            <ac:spMk id="4" creationId="{C69DB1B6-904E-4159-AFA3-8BECA16F509C}"/>
          </ac:spMkLst>
        </pc:spChg>
        <pc:extLst>
          <p:ext xmlns:p="http://schemas.openxmlformats.org/presentationml/2006/main" uri="{D6D511B9-2390-475A-947B-AFAB55BFBCF1}">
            <pc226:cmChg xmlns:pc226="http://schemas.microsoft.com/office/powerpoint/2022/06/main/command" chg="add del">
              <pc226:chgData name="Savage, Shara - Division of Assessment and Accountability Support" userId="71eadb16-699f-453e-81d8-c9ac7aaf2dd6" providerId="ADAL" clId="{2EF34614-67AB-41BA-A63D-026A7BFD4BCD}" dt="2024-01-09T22:59:28.454" v="142"/>
              <pc2:cmMkLst xmlns:pc2="http://schemas.microsoft.com/office/powerpoint/2019/9/main/command">
                <pc:docMk/>
                <pc:sldMk cId="3667472197" sldId="257"/>
                <pc2:cmMk id="{FDFFEA5C-988A-44CC-8FC6-8BA346D121CA}"/>
              </pc2:cmMkLst>
            </pc226:cmChg>
          </p:ext>
        </pc:extLst>
      </pc:sldChg>
      <pc:sldChg chg="modSp mod">
        <pc:chgData name="Savage, Shara - Division of Assessment and Accountability Support" userId="71eadb16-699f-453e-81d8-c9ac7aaf2dd6" providerId="ADAL" clId="{2EF34614-67AB-41BA-A63D-026A7BFD4BCD}" dt="2024-01-09T22:58:01.119" v="121" actId="313"/>
        <pc:sldMkLst>
          <pc:docMk/>
          <pc:sldMk cId="0" sldId="258"/>
        </pc:sldMkLst>
        <pc:spChg chg="mod">
          <ac:chgData name="Savage, Shara - Division of Assessment and Accountability Support" userId="71eadb16-699f-453e-81d8-c9ac7aaf2dd6" providerId="ADAL" clId="{2EF34614-67AB-41BA-A63D-026A7BFD4BCD}" dt="2024-01-09T22:58:01.119" v="121" actId="313"/>
          <ac:spMkLst>
            <pc:docMk/>
            <pc:sldMk cId="0" sldId="258"/>
            <ac:spMk id="3" creationId="{323CE49C-3B01-B80F-BD4C-346479447C9B}"/>
          </ac:spMkLst>
        </pc:spChg>
      </pc:sldChg>
      <pc:sldChg chg="modSp mod">
        <pc:chgData name="Savage, Shara - Division of Assessment and Accountability Support" userId="71eadb16-699f-453e-81d8-c9ac7aaf2dd6" providerId="ADAL" clId="{2EF34614-67AB-41BA-A63D-026A7BFD4BCD}" dt="2024-01-10T13:13:04.145" v="146" actId="120"/>
        <pc:sldMkLst>
          <pc:docMk/>
          <pc:sldMk cId="1405893248" sldId="315"/>
        </pc:sldMkLst>
        <pc:spChg chg="mod">
          <ac:chgData name="Savage, Shara - Division of Assessment and Accountability Support" userId="71eadb16-699f-453e-81d8-c9ac7aaf2dd6" providerId="ADAL" clId="{2EF34614-67AB-41BA-A63D-026A7BFD4BCD}" dt="2024-01-10T13:13:04.145" v="146" actId="120"/>
          <ac:spMkLst>
            <pc:docMk/>
            <pc:sldMk cId="1405893248" sldId="315"/>
            <ac:spMk id="2" creationId="{1C8F977E-2F40-491B-8F96-3CD9459AE886}"/>
          </ac:spMkLst>
        </pc:spChg>
      </pc:sldChg>
      <pc:sldChg chg="modSp mod">
        <pc:chgData name="Savage, Shara - Division of Assessment and Accountability Support" userId="71eadb16-699f-453e-81d8-c9ac7aaf2dd6" providerId="ADAL" clId="{2EF34614-67AB-41BA-A63D-026A7BFD4BCD}" dt="2024-01-09T22:56:22.010" v="80"/>
        <pc:sldMkLst>
          <pc:docMk/>
          <pc:sldMk cId="551888908" sldId="1112"/>
        </pc:sldMkLst>
        <pc:spChg chg="mod">
          <ac:chgData name="Savage, Shara - Division of Assessment and Accountability Support" userId="71eadb16-699f-453e-81d8-c9ac7aaf2dd6" providerId="ADAL" clId="{2EF34614-67AB-41BA-A63D-026A7BFD4BCD}" dt="2024-01-09T22:56:22.010" v="80"/>
          <ac:spMkLst>
            <pc:docMk/>
            <pc:sldMk cId="551888908" sldId="1112"/>
            <ac:spMk id="2" creationId="{1C8F977E-2F40-491B-8F96-3CD9459AE886}"/>
          </ac:spMkLst>
        </pc:spChg>
      </pc:sldChg>
      <pc:sldChg chg="modSp mod">
        <pc:chgData name="Savage, Shara - Division of Assessment and Accountability Support" userId="71eadb16-699f-453e-81d8-c9ac7aaf2dd6" providerId="ADAL" clId="{2EF34614-67AB-41BA-A63D-026A7BFD4BCD}" dt="2024-01-10T13:12:31.204" v="144" actId="120"/>
        <pc:sldMkLst>
          <pc:docMk/>
          <pc:sldMk cId="914936120" sldId="1117"/>
        </pc:sldMkLst>
        <pc:spChg chg="mod">
          <ac:chgData name="Savage, Shara - Division of Assessment and Accountability Support" userId="71eadb16-699f-453e-81d8-c9ac7aaf2dd6" providerId="ADAL" clId="{2EF34614-67AB-41BA-A63D-026A7BFD4BCD}" dt="2024-01-10T13:12:31.204" v="144" actId="120"/>
          <ac:spMkLst>
            <pc:docMk/>
            <pc:sldMk cId="914936120" sldId="1117"/>
            <ac:spMk id="2" creationId="{1C8F977E-2F40-491B-8F96-3CD9459AE886}"/>
          </ac:spMkLst>
        </pc:spChg>
      </pc:sldChg>
    </pc:docChg>
  </pc:docChgLst>
  <pc:docChgLst>
    <pc:chgData name="Roseberry, Christen - Division of Assessment and Accountability Support" userId="64f073a6-c0e0-4356-b5dd-074214d6d82f" providerId="ADAL" clId="{1F754116-056D-47F1-ADBB-C2324A0ED67E}"/>
    <pc:docChg chg="custSel modSld sldOrd">
      <pc:chgData name="Roseberry, Christen - Division of Assessment and Accountability Support" userId="64f073a6-c0e0-4356-b5dd-074214d6d82f" providerId="ADAL" clId="{1F754116-056D-47F1-ADBB-C2324A0ED67E}" dt="2024-01-24T16:54:06.132" v="1950"/>
      <pc:docMkLst>
        <pc:docMk/>
      </pc:docMkLst>
      <pc:sldChg chg="modSp mod delCm modCm modNotesTx">
        <pc:chgData name="Roseberry, Christen - Division of Assessment and Accountability Support" userId="64f073a6-c0e0-4356-b5dd-074214d6d82f" providerId="ADAL" clId="{1F754116-056D-47F1-ADBB-C2324A0ED67E}" dt="2024-01-19T15:15:41.708" v="1898"/>
        <pc:sldMkLst>
          <pc:docMk/>
          <pc:sldMk cId="3667472197" sldId="257"/>
        </pc:sldMkLst>
        <pc:spChg chg="mod">
          <ac:chgData name="Roseberry, Christen - Division of Assessment and Accountability Support" userId="64f073a6-c0e0-4356-b5dd-074214d6d82f" providerId="ADAL" clId="{1F754116-056D-47F1-ADBB-C2324A0ED67E}" dt="2024-01-10T20:22:30.369" v="1" actId="1076"/>
          <ac:spMkLst>
            <pc:docMk/>
            <pc:sldMk cId="3667472197" sldId="257"/>
            <ac:spMk id="4" creationId="{C69DB1B6-904E-4159-AFA3-8BECA16F509C}"/>
          </ac:spMkLst>
        </pc:spChg>
        <pc:spChg chg="mod">
          <ac:chgData name="Roseberry, Christen - Division of Assessment and Accountability Support" userId="64f073a6-c0e0-4356-b5dd-074214d6d82f" providerId="ADAL" clId="{1F754116-056D-47F1-ADBB-C2324A0ED67E}" dt="2024-01-10T20:22:21.879" v="0" actId="1076"/>
          <ac:spMkLst>
            <pc:docMk/>
            <pc:sldMk cId="3667472197" sldId="257"/>
            <ac:spMk id="9" creationId="{F03D6A03-BE1A-4040-9335-B6A1590FA9D1}"/>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1F754116-056D-47F1-ADBB-C2324A0ED67E}" dt="2024-01-19T15:15:41.708" v="1898"/>
              <pc2:cmMkLst xmlns:pc2="http://schemas.microsoft.com/office/powerpoint/2019/9/main/command">
                <pc:docMk/>
                <pc:sldMk cId="3667472197" sldId="257"/>
                <pc2:cmMk id="{D4A537D3-93E9-4163-822A-F444FF22716C}"/>
              </pc2:cmMkLst>
            </pc226:cmChg>
            <pc226:cmChg xmlns:pc226="http://schemas.microsoft.com/office/powerpoint/2022/06/main/command" chg="del">
              <pc226:chgData name="Roseberry, Christen - Division of Assessment and Accountability Support" userId="64f073a6-c0e0-4356-b5dd-074214d6d82f" providerId="ADAL" clId="{1F754116-056D-47F1-ADBB-C2324A0ED67E}" dt="2024-01-19T15:15:38.010" v="1897"/>
              <pc2:cmMkLst xmlns:pc2="http://schemas.microsoft.com/office/powerpoint/2019/9/main/command">
                <pc:docMk/>
                <pc:sldMk cId="3667472197" sldId="257"/>
                <pc2:cmMk id="{92AE60D7-7102-438C-96FB-725A15E2637A}"/>
              </pc2:cmMkLst>
            </pc226:cmChg>
          </p:ext>
        </pc:extLst>
      </pc:sldChg>
      <pc:sldChg chg="modSp mod modNotesTx">
        <pc:chgData name="Roseberry, Christen - Division of Assessment and Accountability Support" userId="64f073a6-c0e0-4356-b5dd-074214d6d82f" providerId="ADAL" clId="{1F754116-056D-47F1-ADBB-C2324A0ED67E}" dt="2024-01-19T12:47:16.428" v="1491" actId="20577"/>
        <pc:sldMkLst>
          <pc:docMk/>
          <pc:sldMk cId="0" sldId="258"/>
        </pc:sldMkLst>
        <pc:spChg chg="mod">
          <ac:chgData name="Roseberry, Christen - Division of Assessment and Accountability Support" userId="64f073a6-c0e0-4356-b5dd-074214d6d82f" providerId="ADAL" clId="{1F754116-056D-47F1-ADBB-C2324A0ED67E}" dt="2024-01-19T12:45:47.979" v="1216" actId="20577"/>
          <ac:spMkLst>
            <pc:docMk/>
            <pc:sldMk cId="0" sldId="258"/>
            <ac:spMk id="3" creationId="{323CE49C-3B01-B80F-BD4C-346479447C9B}"/>
          </ac:spMkLst>
        </pc:spChg>
      </pc:sldChg>
      <pc:sldChg chg="modNotesTx">
        <pc:chgData name="Roseberry, Christen - Division of Assessment and Accountability Support" userId="64f073a6-c0e0-4356-b5dd-074214d6d82f" providerId="ADAL" clId="{1F754116-056D-47F1-ADBB-C2324A0ED67E}" dt="2024-01-19T12:52:11.994" v="1603" actId="6549"/>
        <pc:sldMkLst>
          <pc:docMk/>
          <pc:sldMk cId="1035452083" sldId="260"/>
        </pc:sldMkLst>
      </pc:sldChg>
      <pc:sldChg chg="modNotesTx">
        <pc:chgData name="Roseberry, Christen - Division of Assessment and Accountability Support" userId="64f073a6-c0e0-4356-b5dd-074214d6d82f" providerId="ADAL" clId="{1F754116-056D-47F1-ADBB-C2324A0ED67E}" dt="2024-01-19T15:19:06" v="1937" actId="6549"/>
        <pc:sldMkLst>
          <pc:docMk/>
          <pc:sldMk cId="3454190051" sldId="264"/>
        </pc:sldMkLst>
      </pc:sldChg>
      <pc:sldChg chg="modNotesTx">
        <pc:chgData name="Roseberry, Christen - Division of Assessment and Accountability Support" userId="64f073a6-c0e0-4356-b5dd-074214d6d82f" providerId="ADAL" clId="{1F754116-056D-47F1-ADBB-C2324A0ED67E}" dt="2024-01-19T15:19:28.848" v="1938" actId="6549"/>
        <pc:sldMkLst>
          <pc:docMk/>
          <pc:sldMk cId="1674990817" sldId="299"/>
        </pc:sldMkLst>
      </pc:sldChg>
      <pc:sldChg chg="modNotesTx">
        <pc:chgData name="Roseberry, Christen - Division of Assessment and Accountability Support" userId="64f073a6-c0e0-4356-b5dd-074214d6d82f" providerId="ADAL" clId="{1F754116-056D-47F1-ADBB-C2324A0ED67E}" dt="2024-01-18T20:03:36.107" v="1127" actId="20577"/>
        <pc:sldMkLst>
          <pc:docMk/>
          <pc:sldMk cId="1932886933" sldId="301"/>
        </pc:sldMkLst>
      </pc:sldChg>
      <pc:sldChg chg="modNotesTx">
        <pc:chgData name="Roseberry, Christen - Division of Assessment and Accountability Support" userId="64f073a6-c0e0-4356-b5dd-074214d6d82f" providerId="ADAL" clId="{1F754116-056D-47F1-ADBB-C2324A0ED67E}" dt="2024-01-19T12:57:28.024" v="1866"/>
        <pc:sldMkLst>
          <pc:docMk/>
          <pc:sldMk cId="0" sldId="305"/>
        </pc:sldMkLst>
      </pc:sldChg>
      <pc:sldChg chg="modNotesTx">
        <pc:chgData name="Roseberry, Christen - Division of Assessment and Accountability Support" userId="64f073a6-c0e0-4356-b5dd-074214d6d82f" providerId="ADAL" clId="{1F754116-056D-47F1-ADBB-C2324A0ED67E}" dt="2024-01-19T12:54:09.635" v="1707" actId="20577"/>
        <pc:sldMkLst>
          <pc:docMk/>
          <pc:sldMk cId="1405893248" sldId="315"/>
        </pc:sldMkLst>
      </pc:sldChg>
      <pc:sldChg chg="modNotesTx">
        <pc:chgData name="Roseberry, Christen - Division of Assessment and Accountability Support" userId="64f073a6-c0e0-4356-b5dd-074214d6d82f" providerId="ADAL" clId="{1F754116-056D-47F1-ADBB-C2324A0ED67E}" dt="2024-01-19T15:16:31.015" v="1926" actId="20577"/>
        <pc:sldMkLst>
          <pc:docMk/>
          <pc:sldMk cId="3144082231" sldId="321"/>
        </pc:sldMkLst>
      </pc:sldChg>
      <pc:sldChg chg="ord modNotesTx">
        <pc:chgData name="Roseberry, Christen - Division of Assessment and Accountability Support" userId="64f073a6-c0e0-4356-b5dd-074214d6d82f" providerId="ADAL" clId="{1F754116-056D-47F1-ADBB-C2324A0ED67E}" dt="2024-01-19T12:53:32.682" v="1616" actId="6549"/>
        <pc:sldMkLst>
          <pc:docMk/>
          <pc:sldMk cId="2959195779" sldId="488"/>
        </pc:sldMkLst>
      </pc:sldChg>
      <pc:sldChg chg="delCm modCm">
        <pc:chgData name="Roseberry, Christen - Division of Assessment and Accountability Support" userId="64f073a6-c0e0-4356-b5dd-074214d6d82f" providerId="ADAL" clId="{1F754116-056D-47F1-ADBB-C2324A0ED67E}" dt="2024-01-19T15:17:57.653" v="1930"/>
        <pc:sldMkLst>
          <pc:docMk/>
          <pc:sldMk cId="3988817128" sldId="490"/>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1F754116-056D-47F1-ADBB-C2324A0ED67E}" dt="2024-01-19T15:17:57.653" v="1930"/>
              <pc2:cmMkLst xmlns:pc2="http://schemas.microsoft.com/office/powerpoint/2019/9/main/command">
                <pc:docMk/>
                <pc:sldMk cId="3988817128" sldId="490"/>
                <pc2:cmMk id="{B5FB5D2E-E017-46A9-ADF6-9114AB9F7665}"/>
              </pc2:cmMkLst>
            </pc226:cmChg>
          </p:ext>
        </pc:extLst>
      </pc:sldChg>
      <pc:sldChg chg="modSp delCm modCm">
        <pc:chgData name="Roseberry, Christen - Division of Assessment and Accountability Support" userId="64f073a6-c0e0-4356-b5dd-074214d6d82f" providerId="ADAL" clId="{1F754116-056D-47F1-ADBB-C2324A0ED67E}" dt="2024-01-19T17:07:27.624" v="1949"/>
        <pc:sldMkLst>
          <pc:docMk/>
          <pc:sldMk cId="3145238836" sldId="704"/>
        </pc:sldMkLst>
        <pc:graphicFrameChg chg="mod">
          <ac:chgData name="Roseberry, Christen - Division of Assessment and Accountability Support" userId="64f073a6-c0e0-4356-b5dd-074214d6d82f" providerId="ADAL" clId="{1F754116-056D-47F1-ADBB-C2324A0ED67E}" dt="2024-01-19T17:07:20.884" v="1948" actId="207"/>
          <ac:graphicFrameMkLst>
            <pc:docMk/>
            <pc:sldMk cId="3145238836" sldId="704"/>
            <ac:graphicFrameMk id="19" creationId="{9798BB7E-1AF7-4387-A2F1-A31B9C8FFAE9}"/>
          </ac:graphicFrameMkLst>
        </pc:graphicFrameChg>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1F754116-056D-47F1-ADBB-C2324A0ED67E}" dt="2024-01-19T17:07:27.624" v="1949"/>
              <pc2:cmMkLst xmlns:pc2="http://schemas.microsoft.com/office/powerpoint/2019/9/main/command">
                <pc:docMk/>
                <pc:sldMk cId="3145238836" sldId="704"/>
                <pc2:cmMk id="{5ED2A8D6-B920-4B4B-8980-806D243EA584}"/>
              </pc2:cmMkLst>
              <pc226:cmRplyChg chg="add">
                <pc226:chgData name="Roseberry, Christen - Division of Assessment and Accountability Support" userId="64f073a6-c0e0-4356-b5dd-074214d6d82f" providerId="ADAL" clId="{1F754116-056D-47F1-ADBB-C2324A0ED67E}" dt="2024-01-17T19:35:27.053" v="432"/>
                <pc2:cmRplyMkLst xmlns:pc2="http://schemas.microsoft.com/office/powerpoint/2019/9/main/command">
                  <pc:docMk/>
                  <pc:sldMk cId="3145238836" sldId="704"/>
                  <pc2:cmMk id="{5ED2A8D6-B920-4B4B-8980-806D243EA584}"/>
                  <pc2:cmRplyMk id="{D429527B-E5A9-40D6-A0C4-1A0DC3DE198B}"/>
                </pc2:cmRplyMkLst>
              </pc226:cmRplyChg>
            </pc226:cmChg>
          </p:ext>
        </pc:extLst>
      </pc:sldChg>
      <pc:sldChg chg="modNotesTx">
        <pc:chgData name="Roseberry, Christen - Division of Assessment and Accountability Support" userId="64f073a6-c0e0-4356-b5dd-074214d6d82f" providerId="ADAL" clId="{1F754116-056D-47F1-ADBB-C2324A0ED67E}" dt="2024-01-19T15:17:02.148" v="1928" actId="20577"/>
        <pc:sldMkLst>
          <pc:docMk/>
          <pc:sldMk cId="234563058" sldId="705"/>
        </pc:sldMkLst>
      </pc:sldChg>
      <pc:sldChg chg="addSp modSp mod delCm">
        <pc:chgData name="Roseberry, Christen - Division of Assessment and Accountability Support" userId="64f073a6-c0e0-4356-b5dd-074214d6d82f" providerId="ADAL" clId="{1F754116-056D-47F1-ADBB-C2324A0ED67E}" dt="2024-01-24T16:54:06.132" v="1950"/>
        <pc:sldMkLst>
          <pc:docMk/>
          <pc:sldMk cId="3570173564" sldId="907"/>
        </pc:sldMkLst>
        <pc:spChg chg="add mod">
          <ac:chgData name="Roseberry, Christen - Division of Assessment and Accountability Support" userId="64f073a6-c0e0-4356-b5dd-074214d6d82f" providerId="ADAL" clId="{1F754116-056D-47F1-ADBB-C2324A0ED67E}" dt="2024-01-17T16:14:30.935" v="3" actId="1076"/>
          <ac:spMkLst>
            <pc:docMk/>
            <pc:sldMk cId="3570173564" sldId="907"/>
            <ac:spMk id="3" creationId="{A1CADBE6-802A-E742-5435-82D488022A9B}"/>
          </ac:spMkLst>
        </pc:spChg>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1F754116-056D-47F1-ADBB-C2324A0ED67E}" dt="2024-01-24T16:54:06.132" v="1950"/>
              <pc2:cmMkLst xmlns:pc2="http://schemas.microsoft.com/office/powerpoint/2019/9/main/command">
                <pc:docMk/>
                <pc:sldMk cId="3570173564" sldId="907"/>
                <pc2:cmMk id="{D340E986-962C-43CC-B6AF-5B55872A0AF8}"/>
              </pc2:cmMkLst>
            </pc226:cmChg>
          </p:ext>
        </pc:extLst>
      </pc:sldChg>
      <pc:sldChg chg="modSp mod delCm modCm">
        <pc:chgData name="Roseberry, Christen - Division of Assessment and Accountability Support" userId="64f073a6-c0e0-4356-b5dd-074214d6d82f" providerId="ADAL" clId="{1F754116-056D-47F1-ADBB-C2324A0ED67E}" dt="2024-01-17T19:33:55.428" v="431"/>
        <pc:sldMkLst>
          <pc:docMk/>
          <pc:sldMk cId="3103893256" sldId="908"/>
        </pc:sldMkLst>
        <pc:picChg chg="mod">
          <ac:chgData name="Roseberry, Christen - Division of Assessment and Accountability Support" userId="64f073a6-c0e0-4356-b5dd-074214d6d82f" providerId="ADAL" clId="{1F754116-056D-47F1-ADBB-C2324A0ED67E}" dt="2024-01-17T19:33:46.554" v="429" actId="962"/>
          <ac:picMkLst>
            <pc:docMk/>
            <pc:sldMk cId="3103893256" sldId="908"/>
            <ac:picMk id="8" creationId="{1E1A78AB-7FA2-5FCE-1E12-BAAEC7D74C8E}"/>
          </ac:picMkLst>
        </pc:pic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1F754116-056D-47F1-ADBB-C2324A0ED67E}" dt="2024-01-17T19:33:55.428" v="431"/>
              <pc2:cmMkLst xmlns:pc2="http://schemas.microsoft.com/office/powerpoint/2019/9/main/command">
                <pc:docMk/>
                <pc:sldMk cId="3103893256" sldId="908"/>
                <pc2:cmMk id="{D6BBF504-6C22-4070-8487-599797F23F66}"/>
              </pc2:cmMkLst>
            </pc226:cmChg>
          </p:ext>
        </pc:extLst>
      </pc:sldChg>
      <pc:sldChg chg="modNotesTx">
        <pc:chgData name="Roseberry, Christen - Division of Assessment and Accountability Support" userId="64f073a6-c0e0-4356-b5dd-074214d6d82f" providerId="ADAL" clId="{1F754116-056D-47F1-ADBB-C2324A0ED67E}" dt="2024-01-19T15:18:18.016" v="1936" actId="20577"/>
        <pc:sldMkLst>
          <pc:docMk/>
          <pc:sldMk cId="4097878370" sldId="1110"/>
        </pc:sldMkLst>
      </pc:sldChg>
      <pc:sldChg chg="ord modNotesTx">
        <pc:chgData name="Roseberry, Christen - Division of Assessment and Accountability Support" userId="64f073a6-c0e0-4356-b5dd-074214d6d82f" providerId="ADAL" clId="{1F754116-056D-47F1-ADBB-C2324A0ED67E}" dt="2024-01-17T19:40:19.782" v="1115" actId="20577"/>
        <pc:sldMkLst>
          <pc:docMk/>
          <pc:sldMk cId="1032856434" sldId="1111"/>
        </pc:sldMkLst>
      </pc:sldChg>
      <pc:sldChg chg="delCm modCm modNotesTx">
        <pc:chgData name="Roseberry, Christen - Division of Assessment and Accountability Support" userId="64f073a6-c0e0-4356-b5dd-074214d6d82f" providerId="ADAL" clId="{1F754116-056D-47F1-ADBB-C2324A0ED67E}" dt="2024-01-19T15:15:47.224" v="1899"/>
        <pc:sldMkLst>
          <pc:docMk/>
          <pc:sldMk cId="551888908" sldId="1112"/>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1F754116-056D-47F1-ADBB-C2324A0ED67E}" dt="2024-01-19T15:15:47.224" v="1899"/>
              <pc2:cmMkLst xmlns:pc2="http://schemas.microsoft.com/office/powerpoint/2019/9/main/command">
                <pc:docMk/>
                <pc:sldMk cId="551888908" sldId="1112"/>
                <pc2:cmMk id="{7C9DD669-5CA2-4474-92C5-9D348FCE5C84}"/>
              </pc2:cmMkLst>
            </pc226:cmChg>
          </p:ext>
        </pc:extLst>
      </pc:sldChg>
      <pc:sldChg chg="modNotesTx">
        <pc:chgData name="Roseberry, Christen - Division of Assessment and Accountability Support" userId="64f073a6-c0e0-4356-b5dd-074214d6d82f" providerId="ADAL" clId="{1F754116-056D-47F1-ADBB-C2324A0ED67E}" dt="2024-01-19T12:51:23.996" v="1602" actId="20577"/>
        <pc:sldMkLst>
          <pc:docMk/>
          <pc:sldMk cId="1705068649" sldId="1115"/>
        </pc:sldMkLst>
      </pc:sldChg>
      <pc:sldChg chg="modNotesTx">
        <pc:chgData name="Roseberry, Christen - Division of Assessment and Accountability Support" userId="64f073a6-c0e0-4356-b5dd-074214d6d82f" providerId="ADAL" clId="{1F754116-056D-47F1-ADBB-C2324A0ED67E}" dt="2024-01-19T12:55:39.364" v="1800" actId="5793"/>
        <pc:sldMkLst>
          <pc:docMk/>
          <pc:sldMk cId="787944647" sldId="1116"/>
        </pc:sldMkLst>
      </pc:sldChg>
      <pc:sldChg chg="modSp mod ord delCm modCm">
        <pc:chgData name="Roseberry, Christen - Division of Assessment and Accountability Support" userId="64f073a6-c0e0-4356-b5dd-074214d6d82f" providerId="ADAL" clId="{1F754116-056D-47F1-ADBB-C2324A0ED67E}" dt="2024-01-17T19:36:30.890" v="444"/>
        <pc:sldMkLst>
          <pc:docMk/>
          <pc:sldMk cId="914936120" sldId="1117"/>
        </pc:sldMkLst>
        <pc:spChg chg="mod">
          <ac:chgData name="Roseberry, Christen - Division of Assessment and Accountability Support" userId="64f073a6-c0e0-4356-b5dd-074214d6d82f" providerId="ADAL" clId="{1F754116-056D-47F1-ADBB-C2324A0ED67E}" dt="2024-01-17T19:36:24.753" v="442" actId="20577"/>
          <ac:spMkLst>
            <pc:docMk/>
            <pc:sldMk cId="914936120" sldId="1117"/>
            <ac:spMk id="2" creationId="{1C8F977E-2F40-491B-8F96-3CD9459AE886}"/>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1F754116-056D-47F1-ADBB-C2324A0ED67E}" dt="2024-01-17T19:36:30.890" v="444"/>
              <pc2:cmMkLst xmlns:pc2="http://schemas.microsoft.com/office/powerpoint/2019/9/main/command">
                <pc:docMk/>
                <pc:sldMk cId="914936120" sldId="1117"/>
                <pc2:cmMk id="{A97F1983-FD30-434E-81B8-F0AF072BF620}"/>
              </pc2:cmMkLst>
            </pc226:cmChg>
          </p:ext>
        </pc:extLst>
      </pc:sldChg>
      <pc:sldChg chg="delCm modCm modNotesTx">
        <pc:chgData name="Roseberry, Christen - Division of Assessment and Accountability Support" userId="64f073a6-c0e0-4356-b5dd-074214d6d82f" providerId="ADAL" clId="{1F754116-056D-47F1-ADBB-C2324A0ED67E}" dt="2024-01-19T15:18:02.190" v="1931"/>
        <pc:sldMkLst>
          <pc:docMk/>
          <pc:sldMk cId="859909537" sldId="1567"/>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1F754116-056D-47F1-ADBB-C2324A0ED67E}" dt="2024-01-19T15:18:02.190" v="1931"/>
              <pc2:cmMkLst xmlns:pc2="http://schemas.microsoft.com/office/powerpoint/2019/9/main/command">
                <pc:docMk/>
                <pc:sldMk cId="859909537" sldId="1567"/>
                <pc2:cmMk id="{1F653597-1F5D-4A1D-9389-08EAE5B34680}"/>
              </pc2:cmMkLst>
            </pc226:cmChg>
          </p:ext>
        </pc:extLst>
      </pc:sldChg>
    </pc:docChg>
  </pc:docChgLst>
  <pc:docChgLst>
    <pc:chgData name="Mullins, Krista - Division of Assessment and Accountability Support" userId="599e8b2c-da26-429c-a2a4-0d587b3d3416" providerId="ADAL" clId="{82892C26-D8AE-4544-A60C-30C54D57AE90}"/>
    <pc:docChg chg="custSel modSld">
      <pc:chgData name="Mullins, Krista - Division of Assessment and Accountability Support" userId="599e8b2c-da26-429c-a2a4-0d587b3d3416" providerId="ADAL" clId="{82892C26-D8AE-4544-A60C-30C54D57AE90}" dt="2024-01-09T16:11:01.123" v="2" actId="478"/>
      <pc:docMkLst>
        <pc:docMk/>
      </pc:docMkLst>
      <pc:sldChg chg="modNotesTx">
        <pc:chgData name="Mullins, Krista - Division of Assessment and Accountability Support" userId="599e8b2c-da26-429c-a2a4-0d587b3d3416" providerId="ADAL" clId="{82892C26-D8AE-4544-A60C-30C54D57AE90}" dt="2024-01-09T16:07:39.238" v="1" actId="20577"/>
        <pc:sldMkLst>
          <pc:docMk/>
          <pc:sldMk cId="3570173564" sldId="907"/>
        </pc:sldMkLst>
      </pc:sldChg>
      <pc:sldChg chg="delSp mod">
        <pc:chgData name="Mullins, Krista - Division of Assessment and Accountability Support" userId="599e8b2c-da26-429c-a2a4-0d587b3d3416" providerId="ADAL" clId="{82892C26-D8AE-4544-A60C-30C54D57AE90}" dt="2024-01-09T16:11:01.123" v="2" actId="478"/>
        <pc:sldMkLst>
          <pc:docMk/>
          <pc:sldMk cId="787944647" sldId="1116"/>
        </pc:sldMkLst>
        <pc:spChg chg="del">
          <ac:chgData name="Mullins, Krista - Division of Assessment and Accountability Support" userId="599e8b2c-da26-429c-a2a4-0d587b3d3416" providerId="ADAL" clId="{82892C26-D8AE-4544-A60C-30C54D57AE90}" dt="2024-01-09T16:11:01.123" v="2" actId="478"/>
          <ac:spMkLst>
            <pc:docMk/>
            <pc:sldMk cId="787944647" sldId="1116"/>
            <ac:spMk id="3" creationId="{CA730F6A-4243-53A6-BF0B-0A776628B7A9}"/>
          </ac:spMkLst>
        </pc:spChg>
      </pc:sldChg>
    </pc:docChg>
  </pc:docChgLst>
  <pc:docChgLst>
    <pc:chgData name="Riley, Ben - Division of Assessment and Accountability Support" userId="4cd6cdff-1273-49fa-8860-d0f5fa3fb9f7" providerId="ADAL" clId="{91D70EBC-CB28-4219-B58A-12337B2E54B2}"/>
    <pc:docChg chg="">
      <pc:chgData name="Riley, Ben - Division of Assessment and Accountability Support" userId="4cd6cdff-1273-49fa-8860-d0f5fa3fb9f7" providerId="ADAL" clId="{91D70EBC-CB28-4219-B58A-12337B2E54B2}" dt="2024-01-09T16:41:03.545" v="1"/>
      <pc:docMkLst>
        <pc:docMk/>
      </pc:docMkLst>
      <pc:sldChg chg="addCm">
        <pc:chgData name="Riley, Ben - Division of Assessment and Accountability Support" userId="4cd6cdff-1273-49fa-8860-d0f5fa3fb9f7" providerId="ADAL" clId="{91D70EBC-CB28-4219-B58A-12337B2E54B2}" dt="2024-01-09T16:39:58.970" v="0"/>
        <pc:sldMkLst>
          <pc:docMk/>
          <pc:sldMk cId="3145238836" sldId="704"/>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1D70EBC-CB28-4219-B58A-12337B2E54B2}" dt="2024-01-09T16:39:58.970" v="0"/>
              <pc2:cmMkLst xmlns:pc2="http://schemas.microsoft.com/office/powerpoint/2019/9/main/command">
                <pc:docMk/>
                <pc:sldMk cId="3145238836" sldId="704"/>
                <pc2:cmMk id="{5ED2A8D6-B920-4B4B-8980-806D243EA584}"/>
              </pc2:cmMkLst>
            </pc226:cmChg>
          </p:ext>
        </pc:extLst>
      </pc:sldChg>
      <pc:sldChg chg="addCm">
        <pc:chgData name="Riley, Ben - Division of Assessment and Accountability Support" userId="4cd6cdff-1273-49fa-8860-d0f5fa3fb9f7" providerId="ADAL" clId="{91D70EBC-CB28-4219-B58A-12337B2E54B2}" dt="2024-01-09T16:41:03.545" v="1"/>
        <pc:sldMkLst>
          <pc:docMk/>
          <pc:sldMk cId="3103893256" sldId="908"/>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1D70EBC-CB28-4219-B58A-12337B2E54B2}" dt="2024-01-09T16:41:03.545" v="1"/>
              <pc2:cmMkLst xmlns:pc2="http://schemas.microsoft.com/office/powerpoint/2019/9/main/command">
                <pc:docMk/>
                <pc:sldMk cId="3103893256" sldId="908"/>
                <pc2:cmMk id="{D6BBF504-6C22-4070-8487-599797F23F66}"/>
              </pc2:cmMkLst>
            </pc226:cmChg>
          </p:ext>
        </pc:extLst>
      </pc:sldChg>
    </pc:docChg>
  </pc:docChgLst>
  <pc:docChgLst>
    <pc:chgData name="Savage, Shara - Division of Assessment and Accountability Support" userId="S::shara.savage@education.ky.gov::71eadb16-699f-453e-81d8-c9ac7aaf2dd6" providerId="AD" clId="Web-{4FA3BE2E-36A9-01C1-3A8C-94A317DF7665}"/>
    <pc:docChg chg="addSld delSld modSld">
      <pc:chgData name="Savage, Shara - Division of Assessment and Accountability Support" userId="S::shara.savage@education.ky.gov::71eadb16-699f-453e-81d8-c9ac7aaf2dd6" providerId="AD" clId="Web-{4FA3BE2E-36A9-01C1-3A8C-94A317DF7665}" dt="2023-12-19T18:04:15.845" v="38" actId="20577"/>
      <pc:docMkLst>
        <pc:docMk/>
      </pc:docMkLst>
      <pc:sldChg chg="del">
        <pc:chgData name="Savage, Shara - Division of Assessment and Accountability Support" userId="S::shara.savage@education.ky.gov::71eadb16-699f-453e-81d8-c9ac7aaf2dd6" providerId="AD" clId="Web-{4FA3BE2E-36A9-01C1-3A8C-94A317DF7665}" dt="2023-12-19T18:03:09.593" v="1"/>
        <pc:sldMkLst>
          <pc:docMk/>
          <pc:sldMk cId="3118720248" sldId="304"/>
        </pc:sldMkLst>
      </pc:sldChg>
      <pc:sldChg chg="modCm">
        <pc:chgData name="Savage, Shara - Division of Assessment and Accountability Support" userId="S::shara.savage@education.ky.gov::71eadb16-699f-453e-81d8-c9ac7aaf2dd6" providerId="AD" clId="Web-{4FA3BE2E-36A9-01C1-3A8C-94A317DF7665}" dt="2023-12-19T18:02:34.967" v="0"/>
        <pc:sldMkLst>
          <pc:docMk/>
          <pc:sldMk cId="3144082231" sldId="321"/>
        </pc:sldMkLst>
        <pc:extLst>
          <p:ext xmlns:p="http://schemas.openxmlformats.org/presentationml/2006/main" uri="{D6D511B9-2390-475A-947B-AFAB55BFBCF1}">
            <pc226:cmChg xmlns:pc226="http://schemas.microsoft.com/office/powerpoint/2022/06/main/command" chg="mod modRxn">
              <pc226:chgData name="Savage, Shara - Division of Assessment and Accountability Support" userId="S::shara.savage@education.ky.gov::71eadb16-699f-453e-81d8-c9ac7aaf2dd6" providerId="AD" clId="Web-{4FA3BE2E-36A9-01C1-3A8C-94A317DF7665}" dt="2023-12-19T18:02:34.967" v="0"/>
              <pc2:cmMkLst xmlns:pc2="http://schemas.microsoft.com/office/powerpoint/2019/9/main/command">
                <pc:docMk/>
                <pc:sldMk cId="3144082231" sldId="321"/>
                <pc2:cmMk id="{1A02159A-661C-476C-8082-67844B890577}"/>
              </pc2:cmMkLst>
            </pc226:cmChg>
          </p:ext>
        </pc:extLst>
      </pc:sldChg>
      <pc:sldChg chg="delSp modSp new mod modClrScheme chgLayout">
        <pc:chgData name="Savage, Shara - Division of Assessment and Accountability Support" userId="S::shara.savage@education.ky.gov::71eadb16-699f-453e-81d8-c9ac7aaf2dd6" providerId="AD" clId="Web-{4FA3BE2E-36A9-01C1-3A8C-94A317DF7665}" dt="2023-12-19T18:04:15.845" v="38" actId="20577"/>
        <pc:sldMkLst>
          <pc:docMk/>
          <pc:sldMk cId="787944647" sldId="1116"/>
        </pc:sldMkLst>
        <pc:spChg chg="mod ord">
          <ac:chgData name="Savage, Shara - Division of Assessment and Accountability Support" userId="S::shara.savage@education.ky.gov::71eadb16-699f-453e-81d8-c9ac7aaf2dd6" providerId="AD" clId="Web-{4FA3BE2E-36A9-01C1-3A8C-94A317DF7665}" dt="2023-12-19T18:04:15.845" v="38" actId="20577"/>
          <ac:spMkLst>
            <pc:docMk/>
            <pc:sldMk cId="787944647" sldId="1116"/>
            <ac:spMk id="2" creationId="{D1BA1D85-0DA5-76C0-D93F-436D3F1191D5}"/>
          </ac:spMkLst>
        </pc:spChg>
        <pc:spChg chg="mod ord">
          <ac:chgData name="Savage, Shara - Division of Assessment and Accountability Support" userId="S::shara.savage@education.ky.gov::71eadb16-699f-453e-81d8-c9ac7aaf2dd6" providerId="AD" clId="Web-{4FA3BE2E-36A9-01C1-3A8C-94A317DF7665}" dt="2023-12-19T18:03:50.266" v="3"/>
          <ac:spMkLst>
            <pc:docMk/>
            <pc:sldMk cId="787944647" sldId="1116"/>
            <ac:spMk id="3" creationId="{CA730F6A-4243-53A6-BF0B-0A776628B7A9}"/>
          </ac:spMkLst>
        </pc:spChg>
        <pc:spChg chg="del">
          <ac:chgData name="Savage, Shara - Division of Assessment and Accountability Support" userId="S::shara.savage@education.ky.gov::71eadb16-699f-453e-81d8-c9ac7aaf2dd6" providerId="AD" clId="Web-{4FA3BE2E-36A9-01C1-3A8C-94A317DF7665}" dt="2023-12-19T18:03:50.266" v="3"/>
          <ac:spMkLst>
            <pc:docMk/>
            <pc:sldMk cId="787944647" sldId="1116"/>
            <ac:spMk id="4" creationId="{67F5844A-080D-8193-CC69-9CCE8E486772}"/>
          </ac:spMkLst>
        </pc:spChg>
      </pc:sldChg>
    </pc:docChg>
  </pc:docChgLst>
  <pc:docChgLst>
    <pc:chgData name="Jett, Lisa - Division of Assessment and Accountability Support" userId="S::lisa.jett@education.ky.gov::6d718aac-4a55-46f9-aab8-85fa88911f2a" providerId="AD" clId="Web-{2BCAC710-21A8-F6E3-CF37-53DE74AFC7B2}"/>
    <pc:docChg chg="modSld">
      <pc:chgData name="Jett, Lisa - Division of Assessment and Accountability Support" userId="S::lisa.jett@education.ky.gov::6d718aac-4a55-46f9-aab8-85fa88911f2a" providerId="AD" clId="Web-{2BCAC710-21A8-F6E3-CF37-53DE74AFC7B2}" dt="2024-01-09T18:33:01.247" v="0" actId="1076"/>
      <pc:docMkLst>
        <pc:docMk/>
      </pc:docMkLst>
      <pc:sldChg chg="modSp">
        <pc:chgData name="Jett, Lisa - Division of Assessment and Accountability Support" userId="S::lisa.jett@education.ky.gov::6d718aac-4a55-46f9-aab8-85fa88911f2a" providerId="AD" clId="Web-{2BCAC710-21A8-F6E3-CF37-53DE74AFC7B2}" dt="2024-01-09T18:33:01.247" v="0" actId="1076"/>
        <pc:sldMkLst>
          <pc:docMk/>
          <pc:sldMk cId="2991764921" sldId="329"/>
        </pc:sldMkLst>
        <pc:spChg chg="mod">
          <ac:chgData name="Jett, Lisa - Division of Assessment and Accountability Support" userId="S::lisa.jett@education.ky.gov::6d718aac-4a55-46f9-aab8-85fa88911f2a" providerId="AD" clId="Web-{2BCAC710-21A8-F6E3-CF37-53DE74AFC7B2}" dt="2024-01-09T18:33:01.247" v="0" actId="1076"/>
          <ac:spMkLst>
            <pc:docMk/>
            <pc:sldMk cId="2991764921" sldId="329"/>
            <ac:spMk id="6" creationId="{93D952DC-1E18-43B7-9ED6-A55087E0B878}"/>
          </ac:spMkLst>
        </pc:spChg>
      </pc:sldChg>
    </pc:docChg>
  </pc:docChgLst>
  <pc:docChgLst>
    <pc:chgData name="Jones, Helen - Division of Assessment and Accountability Support" userId="S::helen.jones@education.ky.gov::b7d6fb4f-88fd-4227-920b-6a3119e5e7a1" providerId="AD" clId="Web-{96B76FE5-0E32-5003-B71A-577AD53366D6}"/>
    <pc:docChg chg="">
      <pc:chgData name="Jones, Helen - Division of Assessment and Accountability Support" userId="S::helen.jones@education.ky.gov::b7d6fb4f-88fd-4227-920b-6a3119e5e7a1" providerId="AD" clId="Web-{96B76FE5-0E32-5003-B71A-577AD53366D6}" dt="2024-01-11T14:46:33.805" v="0"/>
      <pc:docMkLst>
        <pc:docMk/>
      </pc:docMkLst>
      <pc:sldChg chg="modCm">
        <pc:chgData name="Jones, Helen - Division of Assessment and Accountability Support" userId="S::helen.jones@education.ky.gov::b7d6fb4f-88fd-4227-920b-6a3119e5e7a1" providerId="AD" clId="Web-{96B76FE5-0E32-5003-B71A-577AD53366D6}" dt="2024-01-11T14:46:33.805" v="0"/>
        <pc:sldMkLst>
          <pc:docMk/>
          <pc:sldMk cId="551888908" sldId="1112"/>
        </pc:sldMkLst>
        <pc:extLst>
          <p:ext xmlns:p="http://schemas.openxmlformats.org/presentationml/2006/main" uri="{D6D511B9-2390-475A-947B-AFAB55BFBCF1}">
            <pc226:cmChg xmlns:pc226="http://schemas.microsoft.com/office/powerpoint/2022/06/main/command" chg="mod">
              <pc226:chgData name="Jones, Helen - Division of Assessment and Accountability Support" userId="S::helen.jones@education.ky.gov::b7d6fb4f-88fd-4227-920b-6a3119e5e7a1" providerId="AD" clId="Web-{96B76FE5-0E32-5003-B71A-577AD53366D6}" dt="2024-01-11T14:46:33.805" v="0"/>
              <pc2:cmMkLst xmlns:pc2="http://schemas.microsoft.com/office/powerpoint/2019/9/main/command">
                <pc:docMk/>
                <pc:sldMk cId="551888908" sldId="1112"/>
                <pc2:cmMk id="{7C9DD669-5CA2-4474-92C5-9D348FCE5C84}"/>
              </pc2:cmMkLst>
            </pc226:cmChg>
          </p:ext>
        </pc:extLst>
      </pc:sldChg>
    </pc:docChg>
  </pc:docChgLst>
  <pc:docChgLst>
    <pc:chgData name="Wickizer, John - Division of Accountability Data and Analysis" userId="S::john.wickizer@education.ky.gov::1c22ac94-8f1d-4cc0-ad19-578a4f29fa40" providerId="AD" clId="Web-{3D90BC61-66A4-DC7B-6B4D-A892CF3D8C7A}"/>
    <pc:docChg chg="mod modSld">
      <pc:chgData name="Wickizer, John - Division of Accountability Data and Analysis" userId="S::john.wickizer@education.ky.gov::1c22ac94-8f1d-4cc0-ad19-578a4f29fa40" providerId="AD" clId="Web-{3D90BC61-66A4-DC7B-6B4D-A892CF3D8C7A}" dt="2024-01-10T15:51:19.801" v="3"/>
      <pc:docMkLst>
        <pc:docMk/>
      </pc:docMkLst>
      <pc:sldChg chg="modSp addCm">
        <pc:chgData name="Wickizer, John - Division of Accountability Data and Analysis" userId="S::john.wickizer@education.ky.gov::1c22ac94-8f1d-4cc0-ad19-578a4f29fa40" providerId="AD" clId="Web-{3D90BC61-66A4-DC7B-6B4D-A892CF3D8C7A}" dt="2024-01-10T15:51:19.801" v="3"/>
        <pc:sldMkLst>
          <pc:docMk/>
          <pc:sldMk cId="3667472197" sldId="257"/>
        </pc:sldMkLst>
        <pc:spChg chg="mod">
          <ac:chgData name="Wickizer, John - Division of Accountability Data and Analysis" userId="S::john.wickizer@education.ky.gov::1c22ac94-8f1d-4cc0-ad19-578a4f29fa40" providerId="AD" clId="Web-{3D90BC61-66A4-DC7B-6B4D-A892CF3D8C7A}" dt="2024-01-10T15:49:25.812" v="2" actId="1076"/>
          <ac:spMkLst>
            <pc:docMk/>
            <pc:sldMk cId="3667472197" sldId="257"/>
            <ac:spMk id="4" creationId="{C69DB1B6-904E-4159-AFA3-8BECA16F509C}"/>
          </ac:spMkLst>
        </pc:spChg>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3D90BC61-66A4-DC7B-6B4D-A892CF3D8C7A}" dt="2024-01-10T15:51:19.801" v="3"/>
              <pc2:cmMkLst xmlns:pc2="http://schemas.microsoft.com/office/powerpoint/2019/9/main/command">
                <pc:docMk/>
                <pc:sldMk cId="3667472197" sldId="257"/>
                <pc2:cmMk id="{D4A537D3-93E9-4163-822A-F444FF22716C}"/>
              </pc2:cmMkLst>
            </pc226:cmChg>
          </p:ext>
        </pc:extLst>
      </pc:sldChg>
      <pc:sldChg chg="addCm">
        <pc:chgData name="Wickizer, John - Division of Accountability Data and Analysis" userId="S::john.wickizer@education.ky.gov::1c22ac94-8f1d-4cc0-ad19-578a4f29fa40" providerId="AD" clId="Web-{3D90BC61-66A4-DC7B-6B4D-A892CF3D8C7A}" dt="2024-01-10T15:48:13.716" v="1"/>
        <pc:sldMkLst>
          <pc:docMk/>
          <pc:sldMk cId="3988817128" sldId="490"/>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3D90BC61-66A4-DC7B-6B4D-A892CF3D8C7A}" dt="2024-01-10T15:48:13.716" v="1"/>
              <pc2:cmMkLst xmlns:pc2="http://schemas.microsoft.com/office/powerpoint/2019/9/main/command">
                <pc:docMk/>
                <pc:sldMk cId="3988817128" sldId="490"/>
                <pc2:cmMk id="{B5FB5D2E-E017-46A9-ADF6-9114AB9F7665}"/>
              </pc2:cmMkLst>
            </pc226:cmChg>
          </p:ext>
        </pc:extLst>
      </pc:sldChg>
    </pc:docChg>
  </pc:docChgLst>
  <pc:docChgLst>
    <pc:chgData name="Roseberry, Christen - Division of Assessment and Accountability Support" userId="64f073a6-c0e0-4356-b5dd-074214d6d82f" providerId="ADAL" clId="{76B40330-5EF5-4B8E-8D64-A8B8F4E45013}"/>
    <pc:docChg chg="undo redo custSel delSld modSld">
      <pc:chgData name="Roseberry, Christen - Division of Assessment and Accountability Support" userId="64f073a6-c0e0-4356-b5dd-074214d6d82f" providerId="ADAL" clId="{76B40330-5EF5-4B8E-8D64-A8B8F4E45013}" dt="2023-12-04T20:06:57.918" v="77"/>
      <pc:docMkLst>
        <pc:docMk/>
      </pc:docMkLst>
      <pc:sldChg chg="modSp mod">
        <pc:chgData name="Roseberry, Christen - Division of Assessment and Accountability Support" userId="64f073a6-c0e0-4356-b5dd-074214d6d82f" providerId="ADAL" clId="{76B40330-5EF5-4B8E-8D64-A8B8F4E45013}" dt="2023-12-04T18:27:22.275" v="75" actId="20577"/>
        <pc:sldMkLst>
          <pc:docMk/>
          <pc:sldMk cId="3667472197" sldId="257"/>
        </pc:sldMkLst>
        <pc:spChg chg="mod">
          <ac:chgData name="Roseberry, Christen - Division of Assessment and Accountability Support" userId="64f073a6-c0e0-4356-b5dd-074214d6d82f" providerId="ADAL" clId="{76B40330-5EF5-4B8E-8D64-A8B8F4E45013}" dt="2023-12-04T18:27:22.275" v="75" actId="20577"/>
          <ac:spMkLst>
            <pc:docMk/>
            <pc:sldMk cId="3667472197" sldId="257"/>
            <ac:spMk id="9" creationId="{F03D6A03-BE1A-4040-9335-B6A1590FA9D1}"/>
          </ac:spMkLst>
        </pc:spChg>
      </pc:sldChg>
      <pc:sldChg chg="modSp mod">
        <pc:chgData name="Roseberry, Christen - Division of Assessment and Accountability Support" userId="64f073a6-c0e0-4356-b5dd-074214d6d82f" providerId="ADAL" clId="{76B40330-5EF5-4B8E-8D64-A8B8F4E45013}" dt="2023-12-04T18:08:46.783" v="34" actId="20577"/>
        <pc:sldMkLst>
          <pc:docMk/>
          <pc:sldMk cId="1035452083" sldId="260"/>
        </pc:sldMkLst>
        <pc:spChg chg="mod">
          <ac:chgData name="Roseberry, Christen - Division of Assessment and Accountability Support" userId="64f073a6-c0e0-4356-b5dd-074214d6d82f" providerId="ADAL" clId="{76B40330-5EF5-4B8E-8D64-A8B8F4E45013}" dt="2023-12-04T18:08:46.783" v="34" actId="20577"/>
          <ac:spMkLst>
            <pc:docMk/>
            <pc:sldMk cId="1035452083" sldId="260"/>
            <ac:spMk id="2" creationId="{69D43CC7-EBA9-4787-91C3-5221C07293DD}"/>
          </ac:spMkLst>
        </pc:spChg>
      </pc:sldChg>
      <pc:sldChg chg="modSp mod">
        <pc:chgData name="Roseberry, Christen - Division of Assessment and Accountability Support" userId="64f073a6-c0e0-4356-b5dd-074214d6d82f" providerId="ADAL" clId="{76B40330-5EF5-4B8E-8D64-A8B8F4E45013}" dt="2023-12-04T18:12:35.826" v="51" actId="20577"/>
        <pc:sldMkLst>
          <pc:docMk/>
          <pc:sldMk cId="2959195779" sldId="488"/>
        </pc:sldMkLst>
        <pc:spChg chg="mod">
          <ac:chgData name="Roseberry, Christen - Division of Assessment and Accountability Support" userId="64f073a6-c0e0-4356-b5dd-074214d6d82f" providerId="ADAL" clId="{76B40330-5EF5-4B8E-8D64-A8B8F4E45013}" dt="2023-12-04T18:12:35.826" v="51" actId="20577"/>
          <ac:spMkLst>
            <pc:docMk/>
            <pc:sldMk cId="2959195779" sldId="488"/>
            <ac:spMk id="8" creationId="{4D8F64FE-A728-41A0-9A64-15092AB43F1A}"/>
          </ac:spMkLst>
        </pc:spChg>
      </pc:sldChg>
      <pc:sldChg chg="modSp del">
        <pc:chgData name="Roseberry, Christen - Division of Assessment and Accountability Support" userId="64f073a6-c0e0-4356-b5dd-074214d6d82f" providerId="ADAL" clId="{76B40330-5EF5-4B8E-8D64-A8B8F4E45013}" dt="2023-12-04T20:06:57.918" v="77"/>
        <pc:sldMkLst>
          <pc:docMk/>
          <pc:sldMk cId="3145238836" sldId="704"/>
        </pc:sldMkLst>
        <pc:graphicFrameChg chg="mod">
          <ac:chgData name="Roseberry, Christen - Division of Assessment and Accountability Support" userId="64f073a6-c0e0-4356-b5dd-074214d6d82f" providerId="ADAL" clId="{76B40330-5EF5-4B8E-8D64-A8B8F4E45013}" dt="2023-12-04T20:06:57.918" v="77"/>
          <ac:graphicFrameMkLst>
            <pc:docMk/>
            <pc:sldMk cId="3145238836" sldId="704"/>
            <ac:graphicFrameMk id="19" creationId="{9798BB7E-1AF7-4387-A2F1-A31B9C8FFAE9}"/>
          </ac:graphicFrameMkLst>
        </pc:graphicFrameChg>
      </pc:sldChg>
      <pc:sldChg chg="addCm delCm">
        <pc:chgData name="Roseberry, Christen - Division of Assessment and Accountability Support" userId="64f073a6-c0e0-4356-b5dd-074214d6d82f" providerId="ADAL" clId="{76B40330-5EF5-4B8E-8D64-A8B8F4E45013}" dt="2023-12-04T18:18:34.064" v="54"/>
        <pc:sldMkLst>
          <pc:docMk/>
          <pc:sldMk cId="1032856434" sldId="1111"/>
        </pc:sldMkLst>
        <pc:extLst>
          <p:ext xmlns:p="http://schemas.openxmlformats.org/presentationml/2006/main" uri="{D6D511B9-2390-475A-947B-AFAB55BFBCF1}">
            <pc226:cmChg xmlns:pc226="http://schemas.microsoft.com/office/powerpoint/2022/06/main/command" chg="add del">
              <pc226:chgData name="Roseberry, Christen - Division of Assessment and Accountability Support" userId="64f073a6-c0e0-4356-b5dd-074214d6d82f" providerId="ADAL" clId="{76B40330-5EF5-4B8E-8D64-A8B8F4E45013}" dt="2023-12-04T18:18:34.064" v="54"/>
              <pc2:cmMkLst xmlns:pc2="http://schemas.microsoft.com/office/powerpoint/2019/9/main/command">
                <pc:docMk/>
                <pc:sldMk cId="1032856434" sldId="1111"/>
                <pc2:cmMk id="{08CB1400-C2DD-476C-BB02-99D24774C4A3}"/>
              </pc2:cmMkLst>
            </pc226:cmChg>
          </p:ext>
        </pc:extLst>
      </pc:sldChg>
    </pc:docChg>
  </pc:docChgLst>
  <pc:docChgLst>
    <pc:chgData name="Savage, Shara - Division of Assessment and Accountability Support" userId="S::shara.savage@education.ky.gov::71eadb16-699f-453e-81d8-c9ac7aaf2dd6" providerId="AD" clId="Web-{300C68C3-5834-CB70-6110-830D0E69ED20}"/>
    <pc:docChg chg="mod">
      <pc:chgData name="Savage, Shara - Division of Assessment and Accountability Support" userId="S::shara.savage@education.ky.gov::71eadb16-699f-453e-81d8-c9ac7aaf2dd6" providerId="AD" clId="Web-{300C68C3-5834-CB70-6110-830D0E69ED20}" dt="2023-12-19T16:53:10.932" v="1"/>
      <pc:docMkLst>
        <pc:docMk/>
      </pc:docMkLst>
      <pc:sldChg chg="modCm">
        <pc:chgData name="Savage, Shara - Division of Assessment and Accountability Support" userId="S::shara.savage@education.ky.gov::71eadb16-699f-453e-81d8-c9ac7aaf2dd6" providerId="AD" clId="Web-{300C68C3-5834-CB70-6110-830D0E69ED20}" dt="2023-12-19T16:53:10.932" v="1"/>
        <pc:sldMkLst>
          <pc:docMk/>
          <pc:sldMk cId="3103893256" sldId="908"/>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300C68C3-5834-CB70-6110-830D0E69ED20}" dt="2023-12-19T16:53:10.932" v="1"/>
              <pc2:cmMkLst xmlns:pc2="http://schemas.microsoft.com/office/powerpoint/2019/9/main/command">
                <pc:docMk/>
                <pc:sldMk cId="3103893256" sldId="908"/>
                <pc2:cmMk id="{E0491D6C-2BE0-4553-9D6D-D2F287D0EEE6}"/>
              </pc2:cmMkLst>
              <pc226:cmRplyChg chg="mod modRxn">
                <pc226:chgData name="Savage, Shara - Division of Assessment and Accountability Support" userId="S::shara.savage@education.ky.gov::71eadb16-699f-453e-81d8-c9ac7aaf2dd6" providerId="AD" clId="Web-{300C68C3-5834-CB70-6110-830D0E69ED20}" dt="2023-12-19T16:53:10.932" v="1"/>
                <pc2:cmRplyMkLst xmlns:pc2="http://schemas.microsoft.com/office/powerpoint/2019/9/main/command">
                  <pc:docMk/>
                  <pc:sldMk cId="3103893256" sldId="908"/>
                  <pc2:cmMk id="{E0491D6C-2BE0-4553-9D6D-D2F287D0EEE6}"/>
                  <pc2:cmRplyMk id="{2E2EC280-9007-4CDE-9C09-13E9F3D7F686}"/>
                </pc2:cmRplyMkLst>
              </pc226:cmRplyChg>
            </pc226:cmChg>
          </p:ext>
        </pc:extLst>
      </pc:sldChg>
    </pc:docChg>
  </pc:docChgLst>
  <pc:docChgLst>
    <pc:chgData name="Chandler, Melissa - Division of Assessment and Accountability Support" userId="S::melissa.chandler@education.ky.gov::c7c40c5a-5db2-409e-9ac5-b3fa8556cae3" providerId="AD" clId="Web-{2C6C73EA-7E3C-25D7-6E33-30148A0F0AA1}"/>
    <pc:docChg chg="modSld">
      <pc:chgData name="Chandler, Melissa - Division of Assessment and Accountability Support" userId="S::melissa.chandler@education.ky.gov::c7c40c5a-5db2-409e-9ac5-b3fa8556cae3" providerId="AD" clId="Web-{2C6C73EA-7E3C-25D7-6E33-30148A0F0AA1}" dt="2024-01-05T14:47:21.418" v="0"/>
      <pc:docMkLst>
        <pc:docMk/>
      </pc:docMkLst>
      <pc:sldChg chg="delSp">
        <pc:chgData name="Chandler, Melissa - Division of Assessment and Accountability Support" userId="S::melissa.chandler@education.ky.gov::c7c40c5a-5db2-409e-9ac5-b3fa8556cae3" providerId="AD" clId="Web-{2C6C73EA-7E3C-25D7-6E33-30148A0F0AA1}" dt="2024-01-05T14:47:21.418" v="0"/>
        <pc:sldMkLst>
          <pc:docMk/>
          <pc:sldMk cId="0" sldId="258"/>
        </pc:sldMkLst>
        <pc:spChg chg="del">
          <ac:chgData name="Chandler, Melissa - Division of Assessment and Accountability Support" userId="S::melissa.chandler@education.ky.gov::c7c40c5a-5db2-409e-9ac5-b3fa8556cae3" providerId="AD" clId="Web-{2C6C73EA-7E3C-25D7-6E33-30148A0F0AA1}" dt="2024-01-05T14:47:21.418" v="0"/>
          <ac:spMkLst>
            <pc:docMk/>
            <pc:sldMk cId="0" sldId="258"/>
            <ac:spMk id="4" creationId="{B1C67B1F-DE3B-5678-FECD-5694C9C54795}"/>
          </ac:spMkLst>
        </pc:spChg>
      </pc:sldChg>
    </pc:docChg>
  </pc:docChgLst>
  <pc:docChgLst>
    <pc:chgData name="Chandler, Melissa - Division of Assessment and Accountability Support" userId="c7c40c5a-5db2-409e-9ac5-b3fa8556cae3" providerId="ADAL" clId="{F70369AB-AEA8-4C78-B718-D345EF48AE12}"/>
    <pc:docChg chg="custSel modSld">
      <pc:chgData name="Chandler, Melissa - Division of Assessment and Accountability Support" userId="c7c40c5a-5db2-409e-9ac5-b3fa8556cae3" providerId="ADAL" clId="{F70369AB-AEA8-4C78-B718-D345EF48AE12}" dt="2024-01-05T14:56:13.141" v="32"/>
      <pc:docMkLst>
        <pc:docMk/>
      </pc:docMkLst>
      <pc:sldChg chg="delSp mod addCm">
        <pc:chgData name="Chandler, Melissa - Division of Assessment and Accountability Support" userId="c7c40c5a-5db2-409e-9ac5-b3fa8556cae3" providerId="ADAL" clId="{F70369AB-AEA8-4C78-B718-D345EF48AE12}" dt="2024-01-05T14:56:13.141" v="32"/>
        <pc:sldMkLst>
          <pc:docMk/>
          <pc:sldMk cId="3667472197" sldId="257"/>
        </pc:sldMkLst>
        <pc:spChg chg="del">
          <ac:chgData name="Chandler, Melissa - Division of Assessment and Accountability Support" userId="c7c40c5a-5db2-409e-9ac5-b3fa8556cae3" providerId="ADAL" clId="{F70369AB-AEA8-4C78-B718-D345EF48AE12}" dt="2024-01-05T14:48:28.033" v="0" actId="478"/>
          <ac:spMkLst>
            <pc:docMk/>
            <pc:sldMk cId="3667472197" sldId="257"/>
            <ac:spMk id="5" creationId="{74F3EA25-48A5-3588-476B-1DC4FAA5B69E}"/>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F70369AB-AEA8-4C78-B718-D345EF48AE12}" dt="2024-01-05T14:56:13.141" v="32"/>
              <pc2:cmMkLst xmlns:pc2="http://schemas.microsoft.com/office/powerpoint/2019/9/main/command">
                <pc:docMk/>
                <pc:sldMk cId="3667472197" sldId="257"/>
                <pc2:cmMk id="{92AE60D7-7102-438C-96FB-725A15E2637A}"/>
              </pc2:cmMkLst>
            </pc226:cmChg>
          </p:ext>
        </pc:extLst>
      </pc:sldChg>
      <pc:sldChg chg="delSp mod">
        <pc:chgData name="Chandler, Melissa - Division of Assessment and Accountability Support" userId="c7c40c5a-5db2-409e-9ac5-b3fa8556cae3" providerId="ADAL" clId="{F70369AB-AEA8-4C78-B718-D345EF48AE12}" dt="2024-01-05T14:54:16.324" v="30" actId="478"/>
        <pc:sldMkLst>
          <pc:docMk/>
          <pc:sldMk cId="1674990817" sldId="299"/>
        </pc:sldMkLst>
        <pc:spChg chg="del">
          <ac:chgData name="Chandler, Melissa - Division of Assessment and Accountability Support" userId="c7c40c5a-5db2-409e-9ac5-b3fa8556cae3" providerId="ADAL" clId="{F70369AB-AEA8-4C78-B718-D345EF48AE12}" dt="2024-01-05T14:54:16.324" v="30" actId="478"/>
          <ac:spMkLst>
            <pc:docMk/>
            <pc:sldMk cId="1674990817" sldId="299"/>
            <ac:spMk id="6" creationId="{39C39446-DB1C-0036-63E0-45F0EA6211F0}"/>
          </ac:spMkLst>
        </pc:spChg>
      </pc:sldChg>
      <pc:sldChg chg="delSp mod">
        <pc:chgData name="Chandler, Melissa - Division of Assessment and Accountability Support" userId="c7c40c5a-5db2-409e-9ac5-b3fa8556cae3" providerId="ADAL" clId="{F70369AB-AEA8-4C78-B718-D345EF48AE12}" dt="2024-01-05T14:54:22.672" v="31" actId="478"/>
        <pc:sldMkLst>
          <pc:docMk/>
          <pc:sldMk cId="1932886933" sldId="301"/>
        </pc:sldMkLst>
        <pc:spChg chg="del">
          <ac:chgData name="Chandler, Melissa - Division of Assessment and Accountability Support" userId="c7c40c5a-5db2-409e-9ac5-b3fa8556cae3" providerId="ADAL" clId="{F70369AB-AEA8-4C78-B718-D345EF48AE12}" dt="2024-01-05T14:54:22.672" v="31" actId="478"/>
          <ac:spMkLst>
            <pc:docMk/>
            <pc:sldMk cId="1932886933" sldId="301"/>
            <ac:spMk id="8" creationId="{F0177057-B87E-1EE1-4636-C5BDE13C079D}"/>
          </ac:spMkLst>
        </pc:spChg>
      </pc:sldChg>
      <pc:sldChg chg="delSp mod">
        <pc:chgData name="Chandler, Melissa - Division of Assessment and Accountability Support" userId="c7c40c5a-5db2-409e-9ac5-b3fa8556cae3" providerId="ADAL" clId="{F70369AB-AEA8-4C78-B718-D345EF48AE12}" dt="2024-01-05T14:54:01.418" v="28" actId="478"/>
        <pc:sldMkLst>
          <pc:docMk/>
          <pc:sldMk cId="0" sldId="302"/>
        </pc:sldMkLst>
        <pc:spChg chg="del">
          <ac:chgData name="Chandler, Melissa - Division of Assessment and Accountability Support" userId="c7c40c5a-5db2-409e-9ac5-b3fa8556cae3" providerId="ADAL" clId="{F70369AB-AEA8-4C78-B718-D345EF48AE12}" dt="2024-01-05T14:54:01.418" v="28" actId="478"/>
          <ac:spMkLst>
            <pc:docMk/>
            <pc:sldMk cId="0" sldId="302"/>
            <ac:spMk id="3" creationId="{00DF1D8A-18DC-5C04-12E9-7B2E5E810545}"/>
          </ac:spMkLst>
        </pc:spChg>
      </pc:sldChg>
      <pc:sldChg chg="delSp mod">
        <pc:chgData name="Chandler, Melissa - Division of Assessment and Accountability Support" userId="c7c40c5a-5db2-409e-9ac5-b3fa8556cae3" providerId="ADAL" clId="{F70369AB-AEA8-4C78-B718-D345EF48AE12}" dt="2024-01-05T14:54:09.173" v="29" actId="478"/>
        <pc:sldMkLst>
          <pc:docMk/>
          <pc:sldMk cId="0" sldId="305"/>
        </pc:sldMkLst>
        <pc:spChg chg="del">
          <ac:chgData name="Chandler, Melissa - Division of Assessment and Accountability Support" userId="c7c40c5a-5db2-409e-9ac5-b3fa8556cae3" providerId="ADAL" clId="{F70369AB-AEA8-4C78-B718-D345EF48AE12}" dt="2024-01-05T14:54:09.173" v="29" actId="478"/>
          <ac:spMkLst>
            <pc:docMk/>
            <pc:sldMk cId="0" sldId="305"/>
            <ac:spMk id="4" creationId="{AB09FF70-EE1F-FF89-EF35-FDAE7D4DF72A}"/>
          </ac:spMkLst>
        </pc:spChg>
      </pc:sldChg>
      <pc:sldChg chg="modNotesTx">
        <pc:chgData name="Chandler, Melissa - Division of Assessment and Accountability Support" userId="c7c40c5a-5db2-409e-9ac5-b3fa8556cae3" providerId="ADAL" clId="{F70369AB-AEA8-4C78-B718-D345EF48AE12}" dt="2024-01-05T14:49:16.313" v="17" actId="20577"/>
        <pc:sldMkLst>
          <pc:docMk/>
          <pc:sldMk cId="3144082231" sldId="321"/>
        </pc:sldMkLst>
      </pc:sldChg>
      <pc:sldChg chg="modSp mod addCm modCm">
        <pc:chgData name="Chandler, Melissa - Division of Assessment and Accountability Support" userId="c7c40c5a-5db2-409e-9ac5-b3fa8556cae3" providerId="ADAL" clId="{F70369AB-AEA8-4C78-B718-D345EF48AE12}" dt="2024-01-05T14:52:04.985" v="27" actId="20577"/>
        <pc:sldMkLst>
          <pc:docMk/>
          <pc:sldMk cId="3570173564" sldId="907"/>
        </pc:sldMkLst>
        <pc:spChg chg="mod">
          <ac:chgData name="Chandler, Melissa - Division of Assessment and Accountability Support" userId="c7c40c5a-5db2-409e-9ac5-b3fa8556cae3" providerId="ADAL" clId="{F70369AB-AEA8-4C78-B718-D345EF48AE12}" dt="2024-01-05T14:52:04.985" v="27" actId="20577"/>
          <ac:spMkLst>
            <pc:docMk/>
            <pc:sldMk cId="3570173564" sldId="907"/>
            <ac:spMk id="4" creationId="{C8FE3E6D-1808-4B27-A008-1DA58FB1E75F}"/>
          </ac:spMkLst>
        </pc:spChg>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F70369AB-AEA8-4C78-B718-D345EF48AE12}" dt="2024-01-05T14:52:04.985" v="27" actId="20577"/>
              <pc2:cmMkLst xmlns:pc2="http://schemas.microsoft.com/office/powerpoint/2019/9/main/command">
                <pc:docMk/>
                <pc:sldMk cId="3570173564" sldId="907"/>
                <pc2:cmMk id="{D340E986-962C-43CC-B6AF-5B55872A0AF8}"/>
              </pc2:cmMkLst>
            </pc226:cmChg>
          </p:ext>
        </pc:extLst>
      </pc:sldChg>
      <pc:sldChg chg="modSp mod">
        <pc:chgData name="Chandler, Melissa - Division of Assessment and Accountability Support" userId="c7c40c5a-5db2-409e-9ac5-b3fa8556cae3" providerId="ADAL" clId="{F70369AB-AEA8-4C78-B718-D345EF48AE12}" dt="2024-01-05T14:50:12.141" v="18" actId="20577"/>
        <pc:sldMkLst>
          <pc:docMk/>
          <pc:sldMk cId="1705068649" sldId="1115"/>
        </pc:sldMkLst>
        <pc:spChg chg="mod">
          <ac:chgData name="Chandler, Melissa - Division of Assessment and Accountability Support" userId="c7c40c5a-5db2-409e-9ac5-b3fa8556cae3" providerId="ADAL" clId="{F70369AB-AEA8-4C78-B718-D345EF48AE12}" dt="2024-01-05T14:50:12.141" v="18" actId="20577"/>
          <ac:spMkLst>
            <pc:docMk/>
            <pc:sldMk cId="1705068649" sldId="1115"/>
            <ac:spMk id="3" creationId="{3D33BE31-4D25-5E8E-F267-D47908744280}"/>
          </ac:spMkLst>
        </pc:spChg>
      </pc:sldChg>
    </pc:docChg>
  </pc:docChgLst>
  <pc:docChgLst>
    <pc:chgData name="Roseberry, Christen - Division of Assessment and Accountability Support" userId="64f073a6-c0e0-4356-b5dd-074214d6d82f" providerId="ADAL" clId="{CF1AD06D-245B-4FF5-A519-118D1FC5D6CA}"/>
    <pc:docChg chg="modSld">
      <pc:chgData name="Roseberry, Christen - Division of Assessment and Accountability Support" userId="64f073a6-c0e0-4356-b5dd-074214d6d82f" providerId="ADAL" clId="{CF1AD06D-245B-4FF5-A519-118D1FC5D6CA}" dt="2024-01-05T20:09:23.906" v="3"/>
      <pc:docMkLst>
        <pc:docMk/>
      </pc:docMkLst>
      <pc:sldChg chg="modCm">
        <pc:chgData name="Roseberry, Christen - Division of Assessment and Accountability Support" userId="64f073a6-c0e0-4356-b5dd-074214d6d82f" providerId="ADAL" clId="{CF1AD06D-245B-4FF5-A519-118D1FC5D6CA}" dt="2024-01-05T20:09:23.906" v="3"/>
        <pc:sldMkLst>
          <pc:docMk/>
          <pc:sldMk cId="3667472197" sldId="257"/>
        </pc:sldMkLst>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F1AD06D-245B-4FF5-A519-118D1FC5D6CA}" dt="2024-01-05T20:09:23.906" v="3"/>
              <pc2:cmMkLst xmlns:pc2="http://schemas.microsoft.com/office/powerpoint/2019/9/main/command">
                <pc:docMk/>
                <pc:sldMk cId="3667472197" sldId="257"/>
                <pc2:cmMk id="{92AE60D7-7102-438C-96FB-725A15E2637A}"/>
              </pc2:cmMkLst>
            </pc226:cmChg>
          </p:ext>
        </pc:extLst>
      </pc:sldChg>
      <pc:sldChg chg="modSp mod modCm">
        <pc:chgData name="Roseberry, Christen - Division of Assessment and Accountability Support" userId="64f073a6-c0e0-4356-b5dd-074214d6d82f" providerId="ADAL" clId="{CF1AD06D-245B-4FF5-A519-118D1FC5D6CA}" dt="2024-01-05T20:08:17.542" v="2" actId="20577"/>
        <pc:sldMkLst>
          <pc:docMk/>
          <pc:sldMk cId="3570173564" sldId="907"/>
        </pc:sldMkLst>
        <pc:spChg chg="mod">
          <ac:chgData name="Roseberry, Christen - Division of Assessment and Accountability Support" userId="64f073a6-c0e0-4356-b5dd-074214d6d82f" providerId="ADAL" clId="{CF1AD06D-245B-4FF5-A519-118D1FC5D6CA}" dt="2024-01-05T20:08:17.542" v="2" actId="20577"/>
          <ac:spMkLst>
            <pc:docMk/>
            <pc:sldMk cId="3570173564" sldId="907"/>
            <ac:spMk id="4" creationId="{C8FE3E6D-1808-4B27-A008-1DA58FB1E75F}"/>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F1AD06D-245B-4FF5-A519-118D1FC5D6CA}" dt="2024-01-05T20:08:17.542" v="2" actId="20577"/>
              <pc2:cmMkLst xmlns:pc2="http://schemas.microsoft.com/office/powerpoint/2019/9/main/command">
                <pc:docMk/>
                <pc:sldMk cId="3570173564" sldId="907"/>
                <pc2:cmMk id="{D340E986-962C-43CC-B6AF-5B55872A0AF8}"/>
              </pc2:cmMkLst>
              <pc226:cmRplyChg chg="add">
                <pc226:chgData name="Roseberry, Christen - Division of Assessment and Accountability Support" userId="64f073a6-c0e0-4356-b5dd-074214d6d82f" providerId="ADAL" clId="{CF1AD06D-245B-4FF5-A519-118D1FC5D6CA}" dt="2024-01-05T20:08:11.705" v="0"/>
                <pc2:cmRplyMkLst xmlns:pc2="http://schemas.microsoft.com/office/powerpoint/2019/9/main/command">
                  <pc:docMk/>
                  <pc:sldMk cId="3570173564" sldId="907"/>
                  <pc2:cmMk id="{D340E986-962C-43CC-B6AF-5B55872A0AF8}"/>
                  <pc2:cmRplyMk id="{70902D78-C6A5-48B1-AD80-26E6222C2CB3}"/>
                </pc2:cmRplyMkLst>
              </pc226:cmRplyChg>
            </pc226:cmChg>
          </p:ext>
        </pc:extLst>
      </pc:sldChg>
    </pc:docChg>
  </pc:docChgLst>
  <pc:docChgLst>
    <pc:chgData name="Savage, Shara - Division of Assessment and Accountability Support" userId="71eadb16-699f-453e-81d8-c9ac7aaf2dd6" providerId="ADAL" clId="{380FFBB4-4E1D-4BFD-857B-72F369CD77BB}"/>
    <pc:docChg chg="">
      <pc:chgData name="Savage, Shara - Division of Assessment and Accountability Support" userId="71eadb16-699f-453e-81d8-c9ac7aaf2dd6" providerId="ADAL" clId="{380FFBB4-4E1D-4BFD-857B-72F369CD77BB}" dt="2024-01-18T12:34:14.921" v="1"/>
      <pc:docMkLst>
        <pc:docMk/>
      </pc:docMkLst>
      <pc:sldChg chg="addCm modCm">
        <pc:chgData name="Savage, Shara - Division of Assessment and Accountability Support" userId="71eadb16-699f-453e-81d8-c9ac7aaf2dd6" providerId="ADAL" clId="{380FFBB4-4E1D-4BFD-857B-72F369CD77BB}" dt="2024-01-18T12:34:14.921" v="1"/>
        <pc:sldMkLst>
          <pc:docMk/>
          <pc:sldMk cId="859909537" sldId="156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80FFBB4-4E1D-4BFD-857B-72F369CD77BB}" dt="2024-01-18T12:34:14.921" v="1"/>
              <pc2:cmMkLst xmlns:pc2="http://schemas.microsoft.com/office/powerpoint/2019/9/main/command">
                <pc:docMk/>
                <pc:sldMk cId="859909537" sldId="1567"/>
                <pc2:cmMk id="{1F653597-1F5D-4A1D-9389-08EAE5B34680}"/>
              </pc2:cmMkLst>
              <pc226:cmRplyChg chg="add">
                <pc226:chgData name="Savage, Shara - Division of Assessment and Accountability Support" userId="71eadb16-699f-453e-81d8-c9ac7aaf2dd6" providerId="ADAL" clId="{380FFBB4-4E1D-4BFD-857B-72F369CD77BB}" dt="2024-01-18T12:34:14.921" v="1"/>
                <pc2:cmRplyMkLst xmlns:pc2="http://schemas.microsoft.com/office/powerpoint/2019/9/main/command">
                  <pc:docMk/>
                  <pc:sldMk cId="859909537" sldId="1567"/>
                  <pc2:cmMk id="{1F653597-1F5D-4A1D-9389-08EAE5B34680}"/>
                  <pc2:cmRplyMk id="{06D81ACB-0A39-42F5-B6BF-2FFF0721EC52}"/>
                </pc2:cmRplyMkLst>
              </pc226:cmRplyChg>
            </pc226:cmChg>
          </p:ext>
        </pc:extLst>
      </pc:sldChg>
    </pc:docChg>
  </pc:docChgLst>
  <pc:docChgLst>
    <pc:chgData name="Roseberry, Christen - Division of Assessment and Accountability Support" userId="64f073a6-c0e0-4356-b5dd-074214d6d82f" providerId="ADAL" clId="{6D262F97-FA87-4FC1-A619-30ABC9AC5AA3}"/>
    <pc:docChg chg="custSel delSld modSld">
      <pc:chgData name="Roseberry, Christen - Division of Assessment and Accountability Support" userId="64f073a6-c0e0-4356-b5dd-074214d6d82f" providerId="ADAL" clId="{6D262F97-FA87-4FC1-A619-30ABC9AC5AA3}" dt="2023-12-19T18:35:27.608" v="300" actId="20577"/>
      <pc:docMkLst>
        <pc:docMk/>
      </pc:docMkLst>
      <pc:sldChg chg="modSp mod">
        <pc:chgData name="Roseberry, Christen - Division of Assessment and Accountability Support" userId="64f073a6-c0e0-4356-b5dd-074214d6d82f" providerId="ADAL" clId="{6D262F97-FA87-4FC1-A619-30ABC9AC5AA3}" dt="2023-12-19T18:35:27.608" v="300" actId="20577"/>
        <pc:sldMkLst>
          <pc:docMk/>
          <pc:sldMk cId="3667472197" sldId="257"/>
        </pc:sldMkLst>
        <pc:spChg chg="mod">
          <ac:chgData name="Roseberry, Christen - Division of Assessment and Accountability Support" userId="64f073a6-c0e0-4356-b5dd-074214d6d82f" providerId="ADAL" clId="{6D262F97-FA87-4FC1-A619-30ABC9AC5AA3}" dt="2023-12-19T18:35:27.608" v="300" actId="20577"/>
          <ac:spMkLst>
            <pc:docMk/>
            <pc:sldMk cId="3667472197" sldId="257"/>
            <ac:spMk id="9" creationId="{F03D6A03-BE1A-4040-9335-B6A1590FA9D1}"/>
          </ac:spMkLst>
        </pc:spChg>
      </pc:sldChg>
      <pc:sldChg chg="modSp mod delCm modCm">
        <pc:chgData name="Roseberry, Christen - Division of Assessment and Accountability Support" userId="64f073a6-c0e0-4356-b5dd-074214d6d82f" providerId="ADAL" clId="{6D262F97-FA87-4FC1-A619-30ABC9AC5AA3}" dt="2023-12-19T18:31:37.364" v="255"/>
        <pc:sldMkLst>
          <pc:docMk/>
          <pc:sldMk cId="0" sldId="258"/>
        </pc:sldMkLst>
        <pc:spChg chg="mod">
          <ac:chgData name="Roseberry, Christen - Division of Assessment and Accountability Support" userId="64f073a6-c0e0-4356-b5dd-074214d6d82f" providerId="ADAL" clId="{6D262F97-FA87-4FC1-A619-30ABC9AC5AA3}" dt="2023-12-19T16:37:12.183" v="31" actId="20577"/>
          <ac:spMkLst>
            <pc:docMk/>
            <pc:sldMk cId="0" sldId="258"/>
            <ac:spMk id="3" creationId="{323CE49C-3B01-B80F-BD4C-346479447C9B}"/>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6D262F97-FA87-4FC1-A619-30ABC9AC5AA3}" dt="2023-12-19T18:31:37.364" v="255"/>
              <pc2:cmMkLst xmlns:pc2="http://schemas.microsoft.com/office/powerpoint/2019/9/main/command">
                <pc:docMk/>
                <pc:sldMk cId="0" sldId="258"/>
                <pc2:cmMk id="{F5C4DCA6-EE9B-4308-AD32-3AFAE5434485}"/>
              </pc2:cmMkLst>
            </pc226:cmChg>
          </p:ext>
        </pc:extLst>
      </pc:sldChg>
      <pc:sldChg chg="delCm modCm">
        <pc:chgData name="Roseberry, Christen - Division of Assessment and Accountability Support" userId="64f073a6-c0e0-4356-b5dd-074214d6d82f" providerId="ADAL" clId="{6D262F97-FA87-4FC1-A619-30ABC9AC5AA3}" dt="2023-12-19T18:31:43.480" v="256"/>
        <pc:sldMkLst>
          <pc:docMk/>
          <pc:sldMk cId="3144082231" sldId="321"/>
        </pc:sldMkLst>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6D262F97-FA87-4FC1-A619-30ABC9AC5AA3}" dt="2023-12-19T18:31:43.480" v="256"/>
              <pc2:cmMkLst xmlns:pc2="http://schemas.microsoft.com/office/powerpoint/2019/9/main/command">
                <pc:docMk/>
                <pc:sldMk cId="3144082231" sldId="321"/>
                <pc2:cmMk id="{1A02159A-661C-476C-8082-67844B890577}"/>
              </pc2:cmMkLst>
              <pc226:cmRplyChg chg="add">
                <pc226:chgData name="Roseberry, Christen - Division of Assessment and Accountability Support" userId="64f073a6-c0e0-4356-b5dd-074214d6d82f" providerId="ADAL" clId="{6D262F97-FA87-4FC1-A619-30ABC9AC5AA3}" dt="2023-12-19T16:48:32.157" v="254"/>
                <pc2:cmRplyMkLst xmlns:pc2="http://schemas.microsoft.com/office/powerpoint/2019/9/main/command">
                  <pc:docMk/>
                  <pc:sldMk cId="3144082231" sldId="321"/>
                  <pc2:cmMk id="{1A02159A-661C-476C-8082-67844B890577}"/>
                  <pc2:cmRplyMk id="{39A6100C-49F5-411E-9932-44F32A56D2BE}"/>
                </pc2:cmRplyMkLst>
              </pc226:cmRplyChg>
            </pc226:cmChg>
          </p:ext>
        </pc:extLst>
      </pc:sldChg>
      <pc:sldChg chg="modSp mod delCm modCm modNotesTx">
        <pc:chgData name="Roseberry, Christen - Division of Assessment and Accountability Support" userId="64f073a6-c0e0-4356-b5dd-074214d6d82f" providerId="ADAL" clId="{6D262F97-FA87-4FC1-A619-30ABC9AC5AA3}" dt="2023-12-19T18:33:00.057" v="259"/>
        <pc:sldMkLst>
          <pc:docMk/>
          <pc:sldMk cId="3570173564" sldId="907"/>
        </pc:sldMkLst>
        <pc:spChg chg="mod">
          <ac:chgData name="Roseberry, Christen - Division of Assessment and Accountability Support" userId="64f073a6-c0e0-4356-b5dd-074214d6d82f" providerId="ADAL" clId="{6D262F97-FA87-4FC1-A619-30ABC9AC5AA3}" dt="2023-12-19T16:41:44.204" v="216" actId="20577"/>
          <ac:spMkLst>
            <pc:docMk/>
            <pc:sldMk cId="3570173564" sldId="907"/>
            <ac:spMk id="4" creationId="{C8FE3E6D-1808-4B27-A008-1DA58FB1E75F}"/>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6D262F97-FA87-4FC1-A619-30ABC9AC5AA3}" dt="2023-12-19T18:33:00.057" v="259"/>
              <pc2:cmMkLst xmlns:pc2="http://schemas.microsoft.com/office/powerpoint/2019/9/main/command">
                <pc:docMk/>
                <pc:sldMk cId="3570173564" sldId="907"/>
                <pc2:cmMk id="{484624CD-62D2-49F6-A8E0-791ED4A5030D}"/>
              </pc2:cmMkLst>
            </pc226:cmChg>
          </p:ext>
        </pc:extLst>
      </pc:sldChg>
      <pc:sldChg chg="delCm modCm">
        <pc:chgData name="Roseberry, Christen - Division of Assessment and Accountability Support" userId="64f073a6-c0e0-4356-b5dd-074214d6d82f" providerId="ADAL" clId="{6D262F97-FA87-4FC1-A619-30ABC9AC5AA3}" dt="2023-12-19T18:31:47.858" v="257"/>
        <pc:sldMkLst>
          <pc:docMk/>
          <pc:sldMk cId="3103893256" sldId="908"/>
        </pc:sldMkLst>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6D262F97-FA87-4FC1-A619-30ABC9AC5AA3}" dt="2023-12-19T18:31:47.858" v="257"/>
              <pc2:cmMkLst xmlns:pc2="http://schemas.microsoft.com/office/powerpoint/2019/9/main/command">
                <pc:docMk/>
                <pc:sldMk cId="3103893256" sldId="908"/>
                <pc2:cmMk id="{E0491D6C-2BE0-4553-9D6D-D2F287D0EEE6}"/>
              </pc2:cmMkLst>
              <pc226:cmRplyChg chg="add">
                <pc226:chgData name="Roseberry, Christen - Division of Assessment and Accountability Support" userId="64f073a6-c0e0-4356-b5dd-074214d6d82f" providerId="ADAL" clId="{6D262F97-FA87-4FC1-A619-30ABC9AC5AA3}" dt="2023-12-19T16:47:26.664" v="252"/>
                <pc2:cmRplyMkLst xmlns:pc2="http://schemas.microsoft.com/office/powerpoint/2019/9/main/command">
                  <pc:docMk/>
                  <pc:sldMk cId="3103893256" sldId="908"/>
                  <pc2:cmMk id="{E0491D6C-2BE0-4553-9D6D-D2F287D0EEE6}"/>
                  <pc2:cmRplyMk id="{2E2EC280-9007-4CDE-9C09-13E9F3D7F686}"/>
                </pc2:cmRplyMkLst>
              </pc226:cmRplyChg>
            </pc226:cmChg>
          </p:ext>
        </pc:extLst>
      </pc:sldChg>
      <pc:sldChg chg="delCm modCm">
        <pc:chgData name="Roseberry, Christen - Division of Assessment and Accountability Support" userId="64f073a6-c0e0-4356-b5dd-074214d6d82f" providerId="ADAL" clId="{6D262F97-FA87-4FC1-A619-30ABC9AC5AA3}" dt="2023-12-19T18:32:01.522" v="258"/>
        <pc:sldMkLst>
          <pc:docMk/>
          <pc:sldMk cId="1032856434" sldId="1111"/>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6D262F97-FA87-4FC1-A619-30ABC9AC5AA3}" dt="2023-12-19T18:32:01.522" v="258"/>
              <pc2:cmMkLst xmlns:pc2="http://schemas.microsoft.com/office/powerpoint/2019/9/main/command">
                <pc:docMk/>
                <pc:sldMk cId="1032856434" sldId="1111"/>
                <pc2:cmMk id="{08CB1400-C2DD-476C-BB02-99D24774C4A3}"/>
              </pc2:cmMkLst>
            </pc226:cmChg>
          </p:ext>
        </pc:extLst>
      </pc:sldChg>
      <pc:sldChg chg="modSp mod">
        <pc:chgData name="Roseberry, Christen - Division of Assessment and Accountability Support" userId="64f073a6-c0e0-4356-b5dd-074214d6d82f" providerId="ADAL" clId="{6D262F97-FA87-4FC1-A619-30ABC9AC5AA3}" dt="2023-12-19T16:43:27.622" v="251" actId="20577"/>
        <pc:sldMkLst>
          <pc:docMk/>
          <pc:sldMk cId="551888908" sldId="1112"/>
        </pc:sldMkLst>
        <pc:spChg chg="mod">
          <ac:chgData name="Roseberry, Christen - Division of Assessment and Accountability Support" userId="64f073a6-c0e0-4356-b5dd-074214d6d82f" providerId="ADAL" clId="{6D262F97-FA87-4FC1-A619-30ABC9AC5AA3}" dt="2023-12-19T16:43:27.622" v="251" actId="20577"/>
          <ac:spMkLst>
            <pc:docMk/>
            <pc:sldMk cId="551888908" sldId="1112"/>
            <ac:spMk id="2" creationId="{1C8F977E-2F40-491B-8F96-3CD9459AE886}"/>
          </ac:spMkLst>
        </pc:spChg>
      </pc:sldChg>
      <pc:sldChg chg="del">
        <pc:chgData name="Roseberry, Christen - Division of Assessment and Accountability Support" userId="64f073a6-c0e0-4356-b5dd-074214d6d82f" providerId="ADAL" clId="{6D262F97-FA87-4FC1-A619-30ABC9AC5AA3}" dt="2023-12-19T16:47:49.274" v="253"/>
        <pc:sldMkLst>
          <pc:docMk/>
          <pc:sldMk cId="1705068649" sldId="1115"/>
        </pc:sldMkLst>
      </pc:sldChg>
    </pc:docChg>
  </pc:docChgLst>
  <pc:docChgLst>
    <pc:chgData name="Savage, Shara - Division of Assessment and Accountability Support" userId="71eadb16-699f-453e-81d8-c9ac7aaf2dd6" providerId="ADAL" clId="{D5DCA18A-5952-478A-9A80-A722716A51C3}"/>
    <pc:docChg chg="">
      <pc:chgData name="Savage, Shara - Division of Assessment and Accountability Support" userId="71eadb16-699f-453e-81d8-c9ac7aaf2dd6" providerId="ADAL" clId="{D5DCA18A-5952-478A-9A80-A722716A51C3}" dt="2023-12-14T12:47:24.776" v="3"/>
      <pc:docMkLst>
        <pc:docMk/>
      </pc:docMkLst>
      <pc:sldChg chg="addCm">
        <pc:chgData name="Savage, Shara - Division of Assessment and Accountability Support" userId="71eadb16-699f-453e-81d8-c9ac7aaf2dd6" providerId="ADAL" clId="{D5DCA18A-5952-478A-9A80-A722716A51C3}" dt="2023-12-14T12:46:30.542" v="2"/>
        <pc:sldMkLst>
          <pc:docMk/>
          <pc:sldMk cId="0" sldId="258"/>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D5DCA18A-5952-478A-9A80-A722716A51C3}" dt="2023-12-14T12:46:30.542" v="2"/>
              <pc2:cmMkLst xmlns:pc2="http://schemas.microsoft.com/office/powerpoint/2019/9/main/command">
                <pc:docMk/>
                <pc:sldMk cId="0" sldId="258"/>
                <pc2:cmMk id="{F5C4DCA6-EE9B-4308-AD32-3AFAE5434485}"/>
              </pc2:cmMkLst>
            </pc226:cmChg>
          </p:ext>
        </pc:extLst>
      </pc:sldChg>
      <pc:sldChg chg="addCm">
        <pc:chgData name="Savage, Shara - Division of Assessment and Accountability Support" userId="71eadb16-699f-453e-81d8-c9ac7aaf2dd6" providerId="ADAL" clId="{D5DCA18A-5952-478A-9A80-A722716A51C3}" dt="2023-12-14T12:47:24.776" v="3"/>
        <pc:sldMkLst>
          <pc:docMk/>
          <pc:sldMk cId="3144082231" sldId="32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D5DCA18A-5952-478A-9A80-A722716A51C3}" dt="2023-12-14T12:47:24.776" v="3"/>
              <pc2:cmMkLst xmlns:pc2="http://schemas.microsoft.com/office/powerpoint/2019/9/main/command">
                <pc:docMk/>
                <pc:sldMk cId="3144082231" sldId="321"/>
                <pc2:cmMk id="{1A02159A-661C-476C-8082-67844B890577}"/>
              </pc2:cmMkLst>
            </pc226:cmChg>
          </p:ext>
        </pc:extLst>
      </pc:sldChg>
      <pc:sldChg chg="addCm">
        <pc:chgData name="Savage, Shara - Division of Assessment and Accountability Support" userId="71eadb16-699f-453e-81d8-c9ac7aaf2dd6" providerId="ADAL" clId="{D5DCA18A-5952-478A-9A80-A722716A51C3}" dt="2023-12-14T12:44:58.531" v="0"/>
        <pc:sldMkLst>
          <pc:docMk/>
          <pc:sldMk cId="3570173564" sldId="90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D5DCA18A-5952-478A-9A80-A722716A51C3}" dt="2023-12-14T12:44:58.531" v="0"/>
              <pc2:cmMkLst xmlns:pc2="http://schemas.microsoft.com/office/powerpoint/2019/9/main/command">
                <pc:docMk/>
                <pc:sldMk cId="3570173564" sldId="907"/>
                <pc2:cmMk id="{484624CD-62D2-49F6-A8E0-791ED4A5030D}"/>
              </pc2:cmMkLst>
            </pc226:cmChg>
          </p:ext>
        </pc:extLst>
      </pc:sldChg>
      <pc:sldChg chg="addCm">
        <pc:chgData name="Savage, Shara - Division of Assessment and Accountability Support" userId="71eadb16-699f-453e-81d8-c9ac7aaf2dd6" providerId="ADAL" clId="{D5DCA18A-5952-478A-9A80-A722716A51C3}" dt="2023-12-14T12:46:12.371" v="1"/>
        <pc:sldMkLst>
          <pc:docMk/>
          <pc:sldMk cId="3103893256" sldId="908"/>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D5DCA18A-5952-478A-9A80-A722716A51C3}" dt="2023-12-14T12:46:12.371" v="1"/>
              <pc2:cmMkLst xmlns:pc2="http://schemas.microsoft.com/office/powerpoint/2019/9/main/command">
                <pc:docMk/>
                <pc:sldMk cId="3103893256" sldId="908"/>
                <pc2:cmMk id="{E0491D6C-2BE0-4553-9D6D-D2F287D0EEE6}"/>
              </pc2:cmMkLst>
            </pc226:cmChg>
          </p:ext>
        </pc:extLst>
      </pc:sldChg>
    </pc:docChg>
  </pc:docChgLst>
  <pc:docChgLst>
    <pc:chgData name="Jones, Helen - Division of Assessment and Accountability Support" userId="b7d6fb4f-88fd-4227-920b-6a3119e5e7a1" providerId="ADAL" clId="{8339C5A3-3C43-4977-A005-D0B0D51FD6FB}"/>
    <pc:docChg chg="">
      <pc:chgData name="Jones, Helen - Division of Assessment and Accountability Support" userId="b7d6fb4f-88fd-4227-920b-6a3119e5e7a1" providerId="ADAL" clId="{8339C5A3-3C43-4977-A005-D0B0D51FD6FB}" dt="2024-01-10T16:07:28.587" v="0"/>
      <pc:docMkLst>
        <pc:docMk/>
      </pc:docMkLst>
      <pc:sldChg chg="addCm">
        <pc:chgData name="Jones, Helen - Division of Assessment and Accountability Support" userId="b7d6fb4f-88fd-4227-920b-6a3119e5e7a1" providerId="ADAL" clId="{8339C5A3-3C43-4977-A005-D0B0D51FD6FB}" dt="2024-01-10T16:07:28.587" v="0"/>
        <pc:sldMkLst>
          <pc:docMk/>
          <pc:sldMk cId="551888908" sldId="1112"/>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8339C5A3-3C43-4977-A005-D0B0D51FD6FB}" dt="2024-01-10T16:07:28.587" v="0"/>
              <pc2:cmMkLst xmlns:pc2="http://schemas.microsoft.com/office/powerpoint/2019/9/main/command">
                <pc:docMk/>
                <pc:sldMk cId="551888908" sldId="1112"/>
                <pc2:cmMk id="{7C9DD669-5CA2-4474-92C5-9D348FCE5C84}"/>
              </pc2:cmMkLst>
            </pc226:cmChg>
          </p:ext>
        </pc:extLst>
      </pc:sldChg>
    </pc:docChg>
  </pc:docChgLst>
  <pc:docChgLst>
    <pc:chgData name="Savage, Shara - Division of Assessment and Accountability Support" userId="S::shara.savage@education.ky.gov::71eadb16-699f-453e-81d8-c9ac7aaf2dd6" providerId="AD" clId="Web-{BA9335CD-F13C-C51A-ED3E-7B0A258FBF8F}"/>
    <pc:docChg chg="modSld">
      <pc:chgData name="Savage, Shara - Division of Assessment and Accountability Support" userId="S::shara.savage@education.ky.gov::71eadb16-699f-453e-81d8-c9ac7aaf2dd6" providerId="AD" clId="Web-{BA9335CD-F13C-C51A-ED3E-7B0A258FBF8F}" dt="2024-01-10T13:09:30.418" v="2" actId="1076"/>
      <pc:docMkLst>
        <pc:docMk/>
      </pc:docMkLst>
      <pc:sldChg chg="modSp">
        <pc:chgData name="Savage, Shara - Division of Assessment and Accountability Support" userId="S::shara.savage@education.ky.gov::71eadb16-699f-453e-81d8-c9ac7aaf2dd6" providerId="AD" clId="Web-{BA9335CD-F13C-C51A-ED3E-7B0A258FBF8F}" dt="2024-01-10T13:09:30.418" v="2" actId="1076"/>
        <pc:sldMkLst>
          <pc:docMk/>
          <pc:sldMk cId="3667472197" sldId="257"/>
        </pc:sldMkLst>
        <pc:spChg chg="mod">
          <ac:chgData name="Savage, Shara - Division of Assessment and Accountability Support" userId="S::shara.savage@education.ky.gov::71eadb16-699f-453e-81d8-c9ac7aaf2dd6" providerId="AD" clId="Web-{BA9335CD-F13C-C51A-ED3E-7B0A258FBF8F}" dt="2024-01-10T13:09:25.527" v="1" actId="1076"/>
          <ac:spMkLst>
            <pc:docMk/>
            <pc:sldMk cId="3667472197" sldId="257"/>
            <ac:spMk id="4" creationId="{C69DB1B6-904E-4159-AFA3-8BECA16F509C}"/>
          </ac:spMkLst>
        </pc:spChg>
        <pc:spChg chg="mod">
          <ac:chgData name="Savage, Shara - Division of Assessment and Accountability Support" userId="S::shara.savage@education.ky.gov::71eadb16-699f-453e-81d8-c9ac7aaf2dd6" providerId="AD" clId="Web-{BA9335CD-F13C-C51A-ED3E-7B0A258FBF8F}" dt="2024-01-10T13:09:30.418" v="2" actId="1076"/>
          <ac:spMkLst>
            <pc:docMk/>
            <pc:sldMk cId="3667472197" sldId="257"/>
            <ac:spMk id="9" creationId="{F03D6A03-BE1A-4040-9335-B6A1590FA9D1}"/>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hyperlink" Target="https://education.ky.gov/AA/Assessments/Pages/ACT.aspx" TargetMode="External"/><Relationship Id="rId2" Type="http://schemas.openxmlformats.org/officeDocument/2006/relationships/hyperlink" Target="https://testadmin.act.org/customer/index.action" TargetMode="External"/><Relationship Id="rId1" Type="http://schemas.openxmlformats.org/officeDocument/2006/relationships/hyperlink" Target="https://www.act.org/content/act/en/products-and-services/state-and-district-solutions/kentucky/the-act.html" TargetMode="External"/><Relationship Id="rId6" Type="http://schemas.openxmlformats.org/officeDocument/2006/relationships/hyperlink" Target="https://support.assessment.pearson.com/TN/testnav-online-support-16908292.html" TargetMode="External"/><Relationship Id="rId5" Type="http://schemas.openxmlformats.org/officeDocument/2006/relationships/hyperlink" Target="https://my.act.org/account/signin?location=https://my.act.org" TargetMode="External"/><Relationship Id="rId4" Type="http://schemas.openxmlformats.org/officeDocument/2006/relationships/hyperlink" Target="https://success.act.org/"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kentucky/the-act.html" TargetMode="External"/><Relationship Id="rId2" Type="http://schemas.openxmlformats.org/officeDocument/2006/relationships/hyperlink" Target="https://success.act.org/" TargetMode="External"/><Relationship Id="rId1" Type="http://schemas.openxmlformats.org/officeDocument/2006/relationships/hyperlink" Target="https://education.ky.gov/AA/Assessments/Pages/ACT.aspx" TargetMode="External"/><Relationship Id="rId6" Type="http://schemas.openxmlformats.org/officeDocument/2006/relationships/hyperlink" Target="https://support.assessment.pearson.com/TN/testnav-online-support-16908292.html" TargetMode="External"/><Relationship Id="rId5" Type="http://schemas.openxmlformats.org/officeDocument/2006/relationships/hyperlink" Target="https://my.act.org/account/signin?location=https://my.act.org" TargetMode="External"/><Relationship Id="rId4" Type="http://schemas.openxmlformats.org/officeDocument/2006/relationships/hyperlink" Target="https://testadmin.act.org/customer/index.act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D5D00-F085-4A6A-96AB-33C8FEBEA0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3789474-735F-4269-9DEE-1F0969CACF08}">
      <dgm:prSet phldrT="[Text]"/>
      <dgm:spPr/>
      <dgm:t>
        <a:bodyPr/>
        <a:lstStyle/>
        <a:p>
          <a:r>
            <a:rPr lang="en-US"/>
            <a:t>Setup 1</a:t>
          </a:r>
        </a:p>
      </dgm:t>
      <dgm:extLst>
        <a:ext uri="{E40237B7-FDA0-4F09-8148-C483321AD2D9}">
          <dgm14:cNvPr xmlns:dgm14="http://schemas.microsoft.com/office/drawing/2010/diagram" id="0" name="" descr="Option 1&#10; Window 1&#10; Window 2&#10;Option 2&#10; Window 1&#10;Option 3&#10; Window 2&#10;"/>
        </a:ext>
      </dgm:extLst>
    </dgm:pt>
    <dgm:pt modelId="{643CB2BF-1A56-4B99-9099-996CB09E09A4}" type="parTrans" cxnId="{33AFF644-EE84-423E-96AA-FD7D9912A510}">
      <dgm:prSet/>
      <dgm:spPr/>
      <dgm:t>
        <a:bodyPr/>
        <a:lstStyle/>
        <a:p>
          <a:endParaRPr lang="en-US"/>
        </a:p>
      </dgm:t>
    </dgm:pt>
    <dgm:pt modelId="{9F6DE559-B9C7-49AD-8098-3F01422C1EED}" type="sibTrans" cxnId="{33AFF644-EE84-423E-96AA-FD7D9912A510}">
      <dgm:prSet/>
      <dgm:spPr/>
      <dgm:t>
        <a:bodyPr/>
        <a:lstStyle/>
        <a:p>
          <a:endParaRPr lang="en-US"/>
        </a:p>
      </dgm:t>
    </dgm:pt>
    <dgm:pt modelId="{DCFC0D40-47C0-4B5A-B508-824831AE7016}">
      <dgm:prSet phldrT="[Text]"/>
      <dgm:spPr/>
      <dgm:t>
        <a:bodyPr/>
        <a:lstStyle/>
        <a:p>
          <a:r>
            <a:rPr lang="en-US"/>
            <a:t>Initial Test Window 1 </a:t>
          </a:r>
        </a:p>
      </dgm:t>
      <dgm:extLst>
        <a:ext uri="{E40237B7-FDA0-4F09-8148-C483321AD2D9}">
          <dgm14:cNvPr xmlns:dgm14="http://schemas.microsoft.com/office/drawing/2010/diagram" id="0" name="" descr="Option 1&#10; Window 1&#10; Window 2&#10;Option 2&#10; Window 1&#10;Option 3&#10; Window 2&#10;"/>
        </a:ext>
      </dgm:extLst>
    </dgm:pt>
    <dgm:pt modelId="{CA2D2087-60D5-4FC2-9299-42D030DC5C0C}" type="parTrans" cxnId="{2DED2CFE-988A-49AC-8BD9-C73535FBD2F6}">
      <dgm:prSet/>
      <dgm:spPr/>
      <dgm:t>
        <a:bodyPr/>
        <a:lstStyle/>
        <a:p>
          <a:endParaRPr lang="en-US"/>
        </a:p>
      </dgm:t>
    </dgm:pt>
    <dgm:pt modelId="{C49A54F7-D318-45B2-AA13-68340ED8C89A}" type="sibTrans" cxnId="{2DED2CFE-988A-49AC-8BD9-C73535FBD2F6}">
      <dgm:prSet/>
      <dgm:spPr/>
      <dgm:t>
        <a:bodyPr/>
        <a:lstStyle/>
        <a:p>
          <a:endParaRPr lang="en-US"/>
        </a:p>
      </dgm:t>
    </dgm:pt>
    <dgm:pt modelId="{4EAAD5CB-A48D-41B4-8B7D-E8DE77E60DCE}">
      <dgm:prSet phldrT="[Text]"/>
      <dgm:spPr/>
      <dgm:t>
        <a:bodyPr/>
        <a:lstStyle/>
        <a:p>
          <a:r>
            <a:rPr lang="en-US"/>
            <a:t>Makeup Test Window 2 </a:t>
          </a:r>
        </a:p>
      </dgm:t>
      <dgm:extLst>
        <a:ext uri="{E40237B7-FDA0-4F09-8148-C483321AD2D9}">
          <dgm14:cNvPr xmlns:dgm14="http://schemas.microsoft.com/office/drawing/2010/diagram" id="0" name="" descr="Option 1&#10; Window 1&#10; Window 2&#10;Option 2&#10; Window 1&#10;Option 3&#10; Window 2&#10;"/>
        </a:ext>
      </dgm:extLst>
    </dgm:pt>
    <dgm:pt modelId="{627AABF3-BFD4-4250-9C15-461CA4DA4A88}" type="parTrans" cxnId="{0EA05C1B-535F-4104-A350-894922C86DC1}">
      <dgm:prSet/>
      <dgm:spPr/>
      <dgm:t>
        <a:bodyPr/>
        <a:lstStyle/>
        <a:p>
          <a:endParaRPr lang="en-US"/>
        </a:p>
      </dgm:t>
    </dgm:pt>
    <dgm:pt modelId="{E7CF550F-1855-49D8-8F0F-16BFFA9852AB}" type="sibTrans" cxnId="{0EA05C1B-535F-4104-A350-894922C86DC1}">
      <dgm:prSet/>
      <dgm:spPr/>
      <dgm:t>
        <a:bodyPr/>
        <a:lstStyle/>
        <a:p>
          <a:endParaRPr lang="en-US"/>
        </a:p>
      </dgm:t>
    </dgm:pt>
    <dgm:pt modelId="{35D23C26-577D-4E40-B5C3-38EEF2208BB1}">
      <dgm:prSet phldrT="[Text]"/>
      <dgm:spPr/>
      <dgm:t>
        <a:bodyPr/>
        <a:lstStyle/>
        <a:p>
          <a:r>
            <a:rPr lang="en-US"/>
            <a:t>Setup 2</a:t>
          </a:r>
        </a:p>
      </dgm:t>
      <dgm:extLst>
        <a:ext uri="{E40237B7-FDA0-4F09-8148-C483321AD2D9}">
          <dgm14:cNvPr xmlns:dgm14="http://schemas.microsoft.com/office/drawing/2010/diagram" id="0" name="" descr="Option 1&#10; Window 1&#10; Window 2&#10;Option 2&#10; Window 1&#10;Option 3&#10; Window 2&#10;"/>
        </a:ext>
      </dgm:extLst>
    </dgm:pt>
    <dgm:pt modelId="{C20490C2-8FF6-4F3D-A5DB-A7ECD1FC4708}" type="parTrans" cxnId="{D2E45953-FD5F-41E3-93FC-C9259A76ECBD}">
      <dgm:prSet/>
      <dgm:spPr/>
      <dgm:t>
        <a:bodyPr/>
        <a:lstStyle/>
        <a:p>
          <a:endParaRPr lang="en-US"/>
        </a:p>
      </dgm:t>
    </dgm:pt>
    <dgm:pt modelId="{BB08A08C-5CA6-4787-ADBF-CE4341F93E24}" type="sibTrans" cxnId="{D2E45953-FD5F-41E3-93FC-C9259A76ECBD}">
      <dgm:prSet/>
      <dgm:spPr/>
      <dgm:t>
        <a:bodyPr/>
        <a:lstStyle/>
        <a:p>
          <a:endParaRPr lang="en-US"/>
        </a:p>
      </dgm:t>
    </dgm:pt>
    <dgm:pt modelId="{CA365E62-9405-4AA7-9529-8BCF806D73EB}">
      <dgm:prSet phldrT="[Text]"/>
      <dgm:spPr/>
      <dgm:t>
        <a:bodyPr/>
        <a:lstStyle/>
        <a:p>
          <a:r>
            <a:rPr lang="en-US"/>
            <a:t>Initial Test/Makeup Window 1 </a:t>
          </a:r>
        </a:p>
      </dgm:t>
      <dgm:extLst>
        <a:ext uri="{E40237B7-FDA0-4F09-8148-C483321AD2D9}">
          <dgm14:cNvPr xmlns:dgm14="http://schemas.microsoft.com/office/drawing/2010/diagram" id="0" name="" descr="Option 1&#10; Window 1&#10; Window 2&#10;Option 2&#10; Window 1&#10;Option 3&#10; Window 2&#10;"/>
        </a:ext>
      </dgm:extLst>
    </dgm:pt>
    <dgm:pt modelId="{3C69F44D-AA29-4EAD-B9AB-59FB22BA7F0C}" type="parTrans" cxnId="{F5E4CDD0-11E1-45E4-8C8A-246DA900DD91}">
      <dgm:prSet/>
      <dgm:spPr/>
      <dgm:t>
        <a:bodyPr/>
        <a:lstStyle/>
        <a:p>
          <a:endParaRPr lang="en-US"/>
        </a:p>
      </dgm:t>
    </dgm:pt>
    <dgm:pt modelId="{B9E08D2D-BCA1-4BE4-AEC0-3D998FA32947}" type="sibTrans" cxnId="{F5E4CDD0-11E1-45E4-8C8A-246DA900DD91}">
      <dgm:prSet/>
      <dgm:spPr/>
      <dgm:t>
        <a:bodyPr/>
        <a:lstStyle/>
        <a:p>
          <a:endParaRPr lang="en-US"/>
        </a:p>
      </dgm:t>
    </dgm:pt>
    <dgm:pt modelId="{19DF630C-02F6-4D13-9034-9D3847088DFA}" type="pres">
      <dgm:prSet presAssocID="{F35D5D00-F085-4A6A-96AB-33C8FEBEA080}" presName="theList" presStyleCnt="0">
        <dgm:presLayoutVars>
          <dgm:dir/>
          <dgm:animLvl val="lvl"/>
          <dgm:resizeHandles val="exact"/>
        </dgm:presLayoutVars>
      </dgm:prSet>
      <dgm:spPr/>
    </dgm:pt>
    <dgm:pt modelId="{B8A3439A-7042-44BF-81F3-40F7C46BB2C5}" type="pres">
      <dgm:prSet presAssocID="{53789474-735F-4269-9DEE-1F0969CACF08}" presName="compNode" presStyleCnt="0"/>
      <dgm:spPr/>
    </dgm:pt>
    <dgm:pt modelId="{EA1D62CB-E7F8-4B56-BA70-2CE9FDDE875D}" type="pres">
      <dgm:prSet presAssocID="{53789474-735F-4269-9DEE-1F0969CACF08}" presName="aNode" presStyleLbl="bgShp" presStyleIdx="0" presStyleCnt="2"/>
      <dgm:spPr/>
    </dgm:pt>
    <dgm:pt modelId="{180C6E92-8DD5-48FA-AF97-D6587066BD87}" type="pres">
      <dgm:prSet presAssocID="{53789474-735F-4269-9DEE-1F0969CACF08}" presName="textNode" presStyleLbl="bgShp" presStyleIdx="0" presStyleCnt="2"/>
      <dgm:spPr/>
    </dgm:pt>
    <dgm:pt modelId="{9D0AC9AE-44BF-4F3C-A082-58BA8CFE07EE}" type="pres">
      <dgm:prSet presAssocID="{53789474-735F-4269-9DEE-1F0969CACF08}" presName="compChildNode" presStyleCnt="0"/>
      <dgm:spPr/>
    </dgm:pt>
    <dgm:pt modelId="{D65B96F3-845F-4703-B254-3F3DADFBAA09}" type="pres">
      <dgm:prSet presAssocID="{53789474-735F-4269-9DEE-1F0969CACF08}" presName="theInnerList" presStyleCnt="0"/>
      <dgm:spPr/>
    </dgm:pt>
    <dgm:pt modelId="{4FE0C65F-11EA-4DD1-8868-0F33131D2013}" type="pres">
      <dgm:prSet presAssocID="{DCFC0D40-47C0-4B5A-B508-824831AE7016}" presName="childNode" presStyleLbl="node1" presStyleIdx="0" presStyleCnt="3">
        <dgm:presLayoutVars>
          <dgm:bulletEnabled val="1"/>
        </dgm:presLayoutVars>
      </dgm:prSet>
      <dgm:spPr/>
    </dgm:pt>
    <dgm:pt modelId="{1221E189-AD62-441E-BE0F-F0BBC27B6AE4}" type="pres">
      <dgm:prSet presAssocID="{DCFC0D40-47C0-4B5A-B508-824831AE7016}" presName="aSpace2" presStyleCnt="0"/>
      <dgm:spPr/>
    </dgm:pt>
    <dgm:pt modelId="{84DFA3C4-54EF-4674-B285-82969871AF81}" type="pres">
      <dgm:prSet presAssocID="{4EAAD5CB-A48D-41B4-8B7D-E8DE77E60DCE}" presName="childNode" presStyleLbl="node1" presStyleIdx="1" presStyleCnt="3">
        <dgm:presLayoutVars>
          <dgm:bulletEnabled val="1"/>
        </dgm:presLayoutVars>
      </dgm:prSet>
      <dgm:spPr/>
    </dgm:pt>
    <dgm:pt modelId="{01CC4FF2-CD18-49AC-8B45-839174D51567}" type="pres">
      <dgm:prSet presAssocID="{53789474-735F-4269-9DEE-1F0969CACF08}" presName="aSpace" presStyleCnt="0"/>
      <dgm:spPr/>
    </dgm:pt>
    <dgm:pt modelId="{DA634C0A-32D3-4D7E-8F94-4BB5C96D2A2A}" type="pres">
      <dgm:prSet presAssocID="{35D23C26-577D-4E40-B5C3-38EEF2208BB1}" presName="compNode" presStyleCnt="0"/>
      <dgm:spPr/>
    </dgm:pt>
    <dgm:pt modelId="{43D45B67-8640-4D79-98E6-8C8609F1C84F}" type="pres">
      <dgm:prSet presAssocID="{35D23C26-577D-4E40-B5C3-38EEF2208BB1}" presName="aNode" presStyleLbl="bgShp" presStyleIdx="1" presStyleCnt="2"/>
      <dgm:spPr/>
    </dgm:pt>
    <dgm:pt modelId="{71AF49CB-05D0-4E66-BDE0-B4486E8379A3}" type="pres">
      <dgm:prSet presAssocID="{35D23C26-577D-4E40-B5C3-38EEF2208BB1}" presName="textNode" presStyleLbl="bgShp" presStyleIdx="1" presStyleCnt="2"/>
      <dgm:spPr/>
    </dgm:pt>
    <dgm:pt modelId="{CAD7173B-4B1E-495A-8A5E-5DDEA8DC8DE2}" type="pres">
      <dgm:prSet presAssocID="{35D23C26-577D-4E40-B5C3-38EEF2208BB1}" presName="compChildNode" presStyleCnt="0"/>
      <dgm:spPr/>
    </dgm:pt>
    <dgm:pt modelId="{D337A78D-D802-4B3A-B22B-1E2CF0DFA03D}" type="pres">
      <dgm:prSet presAssocID="{35D23C26-577D-4E40-B5C3-38EEF2208BB1}" presName="theInnerList" presStyleCnt="0"/>
      <dgm:spPr/>
    </dgm:pt>
    <dgm:pt modelId="{84BDBACC-B9E7-449E-9DD2-19035BFAB040}" type="pres">
      <dgm:prSet presAssocID="{CA365E62-9405-4AA7-9529-8BCF806D73EB}" presName="childNode" presStyleLbl="node1" presStyleIdx="2" presStyleCnt="3">
        <dgm:presLayoutVars>
          <dgm:bulletEnabled val="1"/>
        </dgm:presLayoutVars>
      </dgm:prSet>
      <dgm:spPr/>
    </dgm:pt>
  </dgm:ptLst>
  <dgm:cxnLst>
    <dgm:cxn modelId="{1EDC701A-7ECF-4073-94F5-D97963AFA969}" type="presOf" srcId="{F35D5D00-F085-4A6A-96AB-33C8FEBEA080}" destId="{19DF630C-02F6-4D13-9034-9D3847088DFA}" srcOrd="0" destOrd="0" presId="urn:microsoft.com/office/officeart/2005/8/layout/lProcess2"/>
    <dgm:cxn modelId="{0EA05C1B-535F-4104-A350-894922C86DC1}" srcId="{53789474-735F-4269-9DEE-1F0969CACF08}" destId="{4EAAD5CB-A48D-41B4-8B7D-E8DE77E60DCE}" srcOrd="1" destOrd="0" parTransId="{627AABF3-BFD4-4250-9C15-461CA4DA4A88}" sibTransId="{E7CF550F-1855-49D8-8F0F-16BFFA9852AB}"/>
    <dgm:cxn modelId="{61CCAB22-3399-4F71-92B8-5AD7D0E61484}" type="presOf" srcId="{4EAAD5CB-A48D-41B4-8B7D-E8DE77E60DCE}" destId="{84DFA3C4-54EF-4674-B285-82969871AF81}" srcOrd="0" destOrd="0" presId="urn:microsoft.com/office/officeart/2005/8/layout/lProcess2"/>
    <dgm:cxn modelId="{33AFF644-EE84-423E-96AA-FD7D9912A510}" srcId="{F35D5D00-F085-4A6A-96AB-33C8FEBEA080}" destId="{53789474-735F-4269-9DEE-1F0969CACF08}" srcOrd="0" destOrd="0" parTransId="{643CB2BF-1A56-4B99-9099-996CB09E09A4}" sibTransId="{9F6DE559-B9C7-49AD-8098-3F01422C1EED}"/>
    <dgm:cxn modelId="{51D6576B-C3C5-48F5-8C5B-EA93BDE154EB}" type="presOf" srcId="{35D23C26-577D-4E40-B5C3-38EEF2208BB1}" destId="{71AF49CB-05D0-4E66-BDE0-B4486E8379A3}" srcOrd="1" destOrd="0" presId="urn:microsoft.com/office/officeart/2005/8/layout/lProcess2"/>
    <dgm:cxn modelId="{073D5E6C-9176-4E6F-8D4F-7CEA4BF4D00B}" type="presOf" srcId="{35D23C26-577D-4E40-B5C3-38EEF2208BB1}" destId="{43D45B67-8640-4D79-98E6-8C8609F1C84F}" srcOrd="0" destOrd="0" presId="urn:microsoft.com/office/officeart/2005/8/layout/lProcess2"/>
    <dgm:cxn modelId="{424DEB6D-375F-4C0D-9C86-C6EEC114A8EF}" type="presOf" srcId="{53789474-735F-4269-9DEE-1F0969CACF08}" destId="{180C6E92-8DD5-48FA-AF97-D6587066BD87}" srcOrd="1" destOrd="0" presId="urn:microsoft.com/office/officeart/2005/8/layout/lProcess2"/>
    <dgm:cxn modelId="{D2E45953-FD5F-41E3-93FC-C9259A76ECBD}" srcId="{F35D5D00-F085-4A6A-96AB-33C8FEBEA080}" destId="{35D23C26-577D-4E40-B5C3-38EEF2208BB1}" srcOrd="1" destOrd="0" parTransId="{C20490C2-8FF6-4F3D-A5DB-A7ECD1FC4708}" sibTransId="{BB08A08C-5CA6-4787-ADBF-CE4341F93E24}"/>
    <dgm:cxn modelId="{3B1CF158-0A7E-4135-8D8D-AD258DABD751}" type="presOf" srcId="{DCFC0D40-47C0-4B5A-B508-824831AE7016}" destId="{4FE0C65F-11EA-4DD1-8868-0F33131D2013}" srcOrd="0" destOrd="0" presId="urn:microsoft.com/office/officeart/2005/8/layout/lProcess2"/>
    <dgm:cxn modelId="{CDA730C0-57CF-4301-AA2D-B5D25A7EDFD3}" type="presOf" srcId="{53789474-735F-4269-9DEE-1F0969CACF08}" destId="{EA1D62CB-E7F8-4B56-BA70-2CE9FDDE875D}" srcOrd="0" destOrd="0" presId="urn:microsoft.com/office/officeart/2005/8/layout/lProcess2"/>
    <dgm:cxn modelId="{F5E4CDD0-11E1-45E4-8C8A-246DA900DD91}" srcId="{35D23C26-577D-4E40-B5C3-38EEF2208BB1}" destId="{CA365E62-9405-4AA7-9529-8BCF806D73EB}" srcOrd="0" destOrd="0" parTransId="{3C69F44D-AA29-4EAD-B9AB-59FB22BA7F0C}" sibTransId="{B9E08D2D-BCA1-4BE4-AEC0-3D998FA32947}"/>
    <dgm:cxn modelId="{B7158AD2-EAA6-4C87-AF92-461434308D1D}" type="presOf" srcId="{CA365E62-9405-4AA7-9529-8BCF806D73EB}" destId="{84BDBACC-B9E7-449E-9DD2-19035BFAB040}" srcOrd="0" destOrd="0" presId="urn:microsoft.com/office/officeart/2005/8/layout/lProcess2"/>
    <dgm:cxn modelId="{2DED2CFE-988A-49AC-8BD9-C73535FBD2F6}" srcId="{53789474-735F-4269-9DEE-1F0969CACF08}" destId="{DCFC0D40-47C0-4B5A-B508-824831AE7016}" srcOrd="0" destOrd="0" parTransId="{CA2D2087-60D5-4FC2-9299-42D030DC5C0C}" sibTransId="{C49A54F7-D318-45B2-AA13-68340ED8C89A}"/>
    <dgm:cxn modelId="{952D51E5-7513-4DE0-9692-A80A9583A8B3}" type="presParOf" srcId="{19DF630C-02F6-4D13-9034-9D3847088DFA}" destId="{B8A3439A-7042-44BF-81F3-40F7C46BB2C5}" srcOrd="0" destOrd="0" presId="urn:microsoft.com/office/officeart/2005/8/layout/lProcess2"/>
    <dgm:cxn modelId="{82DCA3F6-A369-4623-8E68-EF6C7742FE0D}" type="presParOf" srcId="{B8A3439A-7042-44BF-81F3-40F7C46BB2C5}" destId="{EA1D62CB-E7F8-4B56-BA70-2CE9FDDE875D}" srcOrd="0" destOrd="0" presId="urn:microsoft.com/office/officeart/2005/8/layout/lProcess2"/>
    <dgm:cxn modelId="{159F6101-B579-4C2D-AA2E-A49AF3DE202A}" type="presParOf" srcId="{B8A3439A-7042-44BF-81F3-40F7C46BB2C5}" destId="{180C6E92-8DD5-48FA-AF97-D6587066BD87}" srcOrd="1" destOrd="0" presId="urn:microsoft.com/office/officeart/2005/8/layout/lProcess2"/>
    <dgm:cxn modelId="{E87FFD6D-D5DC-4A75-804A-17D88CFD5591}" type="presParOf" srcId="{B8A3439A-7042-44BF-81F3-40F7C46BB2C5}" destId="{9D0AC9AE-44BF-4F3C-A082-58BA8CFE07EE}" srcOrd="2" destOrd="0" presId="urn:microsoft.com/office/officeart/2005/8/layout/lProcess2"/>
    <dgm:cxn modelId="{B9B024F7-0DC2-4517-8B5A-A2FC2D13218E}" type="presParOf" srcId="{9D0AC9AE-44BF-4F3C-A082-58BA8CFE07EE}" destId="{D65B96F3-845F-4703-B254-3F3DADFBAA09}" srcOrd="0" destOrd="0" presId="urn:microsoft.com/office/officeart/2005/8/layout/lProcess2"/>
    <dgm:cxn modelId="{C188604B-EA39-40C8-BD01-4F57613BFE3E}" type="presParOf" srcId="{D65B96F3-845F-4703-B254-3F3DADFBAA09}" destId="{4FE0C65F-11EA-4DD1-8868-0F33131D2013}" srcOrd="0" destOrd="0" presId="urn:microsoft.com/office/officeart/2005/8/layout/lProcess2"/>
    <dgm:cxn modelId="{2DE0003E-E8D3-4441-A28E-38897A8C9A3A}" type="presParOf" srcId="{D65B96F3-845F-4703-B254-3F3DADFBAA09}" destId="{1221E189-AD62-441E-BE0F-F0BBC27B6AE4}" srcOrd="1" destOrd="0" presId="urn:microsoft.com/office/officeart/2005/8/layout/lProcess2"/>
    <dgm:cxn modelId="{A6E587A2-C695-4E0D-953B-17F6584DBFDD}" type="presParOf" srcId="{D65B96F3-845F-4703-B254-3F3DADFBAA09}" destId="{84DFA3C4-54EF-4674-B285-82969871AF81}" srcOrd="2" destOrd="0" presId="urn:microsoft.com/office/officeart/2005/8/layout/lProcess2"/>
    <dgm:cxn modelId="{E039B076-F0CD-497C-BB67-624AFC48B17A}" type="presParOf" srcId="{19DF630C-02F6-4D13-9034-9D3847088DFA}" destId="{01CC4FF2-CD18-49AC-8B45-839174D51567}" srcOrd="1" destOrd="0" presId="urn:microsoft.com/office/officeart/2005/8/layout/lProcess2"/>
    <dgm:cxn modelId="{618E91CC-6750-4182-80A1-2133B7883533}" type="presParOf" srcId="{19DF630C-02F6-4D13-9034-9D3847088DFA}" destId="{DA634C0A-32D3-4D7E-8F94-4BB5C96D2A2A}" srcOrd="2" destOrd="0" presId="urn:microsoft.com/office/officeart/2005/8/layout/lProcess2"/>
    <dgm:cxn modelId="{7551C140-5C2B-4E34-894D-DE1BBC0DC522}" type="presParOf" srcId="{DA634C0A-32D3-4D7E-8F94-4BB5C96D2A2A}" destId="{43D45B67-8640-4D79-98E6-8C8609F1C84F}" srcOrd="0" destOrd="0" presId="urn:microsoft.com/office/officeart/2005/8/layout/lProcess2"/>
    <dgm:cxn modelId="{EE08AF83-12DE-498B-907D-CA7600857AD8}" type="presParOf" srcId="{DA634C0A-32D3-4D7E-8F94-4BB5C96D2A2A}" destId="{71AF49CB-05D0-4E66-BDE0-B4486E8379A3}" srcOrd="1" destOrd="0" presId="urn:microsoft.com/office/officeart/2005/8/layout/lProcess2"/>
    <dgm:cxn modelId="{E927E134-B852-4ADD-A48A-2F4C4A928D03}" type="presParOf" srcId="{DA634C0A-32D3-4D7E-8F94-4BB5C96D2A2A}" destId="{CAD7173B-4B1E-495A-8A5E-5DDEA8DC8DE2}" srcOrd="2" destOrd="0" presId="urn:microsoft.com/office/officeart/2005/8/layout/lProcess2"/>
    <dgm:cxn modelId="{FFA70CF2-A017-4EE6-B16F-BD08695FEC07}" type="presParOf" srcId="{CAD7173B-4B1E-495A-8A5E-5DDEA8DC8DE2}" destId="{D337A78D-D802-4B3A-B22B-1E2CF0DFA03D}" srcOrd="0" destOrd="0" presId="urn:microsoft.com/office/officeart/2005/8/layout/lProcess2"/>
    <dgm:cxn modelId="{6A7C49A2-EAAC-4D32-BCFF-4CED35ECC056}" type="presParOf" srcId="{D337A78D-D802-4B3A-B22B-1E2CF0DFA03D}" destId="{84BDBACC-B9E7-449E-9DD2-19035BFAB04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A26353-AF83-4786-AD0A-77B57DB200E7}"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F79344DE-246A-4678-BCCE-202DF9BDAC20}">
      <dgm:prSet custT="1"/>
      <dgm:spPr>
        <a:solidFill>
          <a:srgbClr val="057780"/>
        </a:solidFill>
      </dgm:spPr>
      <dgm:t>
        <a:bodyPr/>
        <a:lstStyle/>
        <a:p>
          <a:r>
            <a:rPr lang="en-US" sz="2400"/>
            <a:t>Group B - 9:00</a:t>
          </a:r>
        </a:p>
      </dgm:t>
    </dgm:pt>
    <dgm:pt modelId="{553B698A-D45C-473A-B195-FD45556F4983}" type="parTrans" cxnId="{C402BA9E-C7C7-4730-864D-AEE7C497DE41}">
      <dgm:prSet/>
      <dgm:spPr/>
      <dgm:t>
        <a:bodyPr/>
        <a:lstStyle/>
        <a:p>
          <a:endParaRPr lang="en-US"/>
        </a:p>
      </dgm:t>
    </dgm:pt>
    <dgm:pt modelId="{60EC6C61-0B10-4770-B558-823A1BED9FB5}" type="sibTrans" cxnId="{C402BA9E-C7C7-4730-864D-AEE7C497DE41}">
      <dgm:prSet/>
      <dgm:spPr/>
      <dgm:t>
        <a:bodyPr/>
        <a:lstStyle/>
        <a:p>
          <a:endParaRPr lang="en-US"/>
        </a:p>
      </dgm:t>
    </dgm:pt>
    <dgm:pt modelId="{0A20252C-553E-428C-984A-15F875BB72BE}">
      <dgm:prSet custT="1"/>
      <dgm:spPr>
        <a:solidFill>
          <a:srgbClr val="A6C3CA">
            <a:alpha val="90000"/>
          </a:srgbClr>
        </a:solidFill>
      </dgm:spPr>
      <dgm:t>
        <a:bodyPr/>
        <a:lstStyle/>
        <a:p>
          <a:r>
            <a:rPr lang="en-US" sz="1800"/>
            <a:t>English Test - 45 mins: 9:00-9:50</a:t>
          </a:r>
        </a:p>
      </dgm:t>
    </dgm:pt>
    <dgm:pt modelId="{E278E801-729D-46AB-978D-CF096F30C274}" type="parTrans" cxnId="{2EEB7E23-617B-4A56-B6BC-6026F65F1EAF}">
      <dgm:prSet/>
      <dgm:spPr/>
      <dgm:t>
        <a:bodyPr/>
        <a:lstStyle/>
        <a:p>
          <a:endParaRPr lang="en-US"/>
        </a:p>
      </dgm:t>
    </dgm:pt>
    <dgm:pt modelId="{C0BC765A-DF5A-4B42-9744-F8000621FD21}" type="sibTrans" cxnId="{2EEB7E23-617B-4A56-B6BC-6026F65F1EAF}">
      <dgm:prSet/>
      <dgm:spPr/>
      <dgm:t>
        <a:bodyPr/>
        <a:lstStyle/>
        <a:p>
          <a:endParaRPr lang="en-US"/>
        </a:p>
      </dgm:t>
    </dgm:pt>
    <dgm:pt modelId="{1A1FCDA6-6D6C-476B-8A1B-7995D376C35C}">
      <dgm:prSet custT="1"/>
      <dgm:spPr>
        <a:solidFill>
          <a:srgbClr val="A6C3CA">
            <a:alpha val="90000"/>
          </a:srgbClr>
        </a:solidFill>
      </dgm:spPr>
      <dgm:t>
        <a:bodyPr/>
        <a:lstStyle/>
        <a:p>
          <a:r>
            <a:rPr lang="en-US" sz="1800"/>
            <a:t>Mathematics Test - 60 mins: 9:50-10:55</a:t>
          </a:r>
        </a:p>
      </dgm:t>
    </dgm:pt>
    <dgm:pt modelId="{B28FAE95-9D38-4309-82B0-170E6B5B148A}" type="parTrans" cxnId="{08D4070F-65AC-4313-97B3-759500D407D8}">
      <dgm:prSet/>
      <dgm:spPr/>
      <dgm:t>
        <a:bodyPr/>
        <a:lstStyle/>
        <a:p>
          <a:endParaRPr lang="en-US"/>
        </a:p>
      </dgm:t>
    </dgm:pt>
    <dgm:pt modelId="{DD670C28-2015-4A74-B646-4447623019E4}" type="sibTrans" cxnId="{08D4070F-65AC-4313-97B3-759500D407D8}">
      <dgm:prSet/>
      <dgm:spPr/>
      <dgm:t>
        <a:bodyPr/>
        <a:lstStyle/>
        <a:p>
          <a:endParaRPr lang="en-US"/>
        </a:p>
      </dgm:t>
    </dgm:pt>
    <dgm:pt modelId="{44A2DC4B-40A0-4C6A-B36E-9DD152F50087}">
      <dgm:prSet custT="1"/>
      <dgm:spPr>
        <a:solidFill>
          <a:srgbClr val="A6C3CA">
            <a:alpha val="90000"/>
          </a:srgbClr>
        </a:solidFill>
      </dgm:spPr>
      <dgm:t>
        <a:bodyPr/>
        <a:lstStyle/>
        <a:p>
          <a:r>
            <a:rPr lang="en-US" sz="1800"/>
            <a:t>Break - 15 mins: 10:55-11:10</a:t>
          </a:r>
        </a:p>
      </dgm:t>
    </dgm:pt>
    <dgm:pt modelId="{19E6D37C-E81E-4673-A49D-4CBDB64109E1}" type="parTrans" cxnId="{F6E87231-FF0D-4195-9F1A-476EBDA7E077}">
      <dgm:prSet/>
      <dgm:spPr/>
      <dgm:t>
        <a:bodyPr/>
        <a:lstStyle/>
        <a:p>
          <a:endParaRPr lang="en-US"/>
        </a:p>
      </dgm:t>
    </dgm:pt>
    <dgm:pt modelId="{6F142521-D705-4039-8EDB-30C2A592745A}" type="sibTrans" cxnId="{F6E87231-FF0D-4195-9F1A-476EBDA7E077}">
      <dgm:prSet/>
      <dgm:spPr/>
      <dgm:t>
        <a:bodyPr/>
        <a:lstStyle/>
        <a:p>
          <a:endParaRPr lang="en-US"/>
        </a:p>
      </dgm:t>
    </dgm:pt>
    <dgm:pt modelId="{A2FD545C-ED1B-42D6-962F-848F90838F43}">
      <dgm:prSet custT="1"/>
      <dgm:spPr>
        <a:solidFill>
          <a:srgbClr val="A6C3CA">
            <a:alpha val="90000"/>
          </a:srgbClr>
        </a:solidFill>
      </dgm:spPr>
      <dgm:t>
        <a:bodyPr/>
        <a:lstStyle/>
        <a:p>
          <a:r>
            <a:rPr lang="en-US" sz="1800"/>
            <a:t>Reading Test - 35 mins: 11:10 -11:45</a:t>
          </a:r>
        </a:p>
      </dgm:t>
    </dgm:pt>
    <dgm:pt modelId="{DC15EDB6-5DDD-478C-9F1B-D5E19BE80E0D}" type="parTrans" cxnId="{010F3466-04B4-44F7-B5B9-421BAB402876}">
      <dgm:prSet/>
      <dgm:spPr/>
      <dgm:t>
        <a:bodyPr/>
        <a:lstStyle/>
        <a:p>
          <a:endParaRPr lang="en-US"/>
        </a:p>
      </dgm:t>
    </dgm:pt>
    <dgm:pt modelId="{CBE5E45A-8781-4F85-A2D2-94E988B06BA9}" type="sibTrans" cxnId="{010F3466-04B4-44F7-B5B9-421BAB402876}">
      <dgm:prSet/>
      <dgm:spPr/>
      <dgm:t>
        <a:bodyPr/>
        <a:lstStyle/>
        <a:p>
          <a:endParaRPr lang="en-US"/>
        </a:p>
      </dgm:t>
    </dgm:pt>
    <dgm:pt modelId="{E77BB8D3-4BA1-4379-83CF-C892E8EF47C4}">
      <dgm:prSet custT="1"/>
      <dgm:spPr>
        <a:solidFill>
          <a:srgbClr val="A6C3CA">
            <a:alpha val="90000"/>
          </a:srgbClr>
        </a:solidFill>
      </dgm:spPr>
      <dgm:t>
        <a:bodyPr/>
        <a:lstStyle/>
        <a:p>
          <a:r>
            <a:rPr lang="en-US" sz="1800"/>
            <a:t>Science Test - 35 mins: 11:45-12:25</a:t>
          </a:r>
        </a:p>
      </dgm:t>
    </dgm:pt>
    <dgm:pt modelId="{3E9298A9-EB74-47C6-BCBB-6AA7F517278E}" type="parTrans" cxnId="{E5A837D2-3D26-4704-B9E2-404ECB4D78B9}">
      <dgm:prSet/>
      <dgm:spPr/>
      <dgm:t>
        <a:bodyPr/>
        <a:lstStyle/>
        <a:p>
          <a:endParaRPr lang="en-US"/>
        </a:p>
      </dgm:t>
    </dgm:pt>
    <dgm:pt modelId="{611D3F8A-F672-4339-B074-41EFA3371D20}" type="sibTrans" cxnId="{E5A837D2-3D26-4704-B9E2-404ECB4D78B9}">
      <dgm:prSet/>
      <dgm:spPr/>
      <dgm:t>
        <a:bodyPr/>
        <a:lstStyle/>
        <a:p>
          <a:endParaRPr lang="en-US"/>
        </a:p>
      </dgm:t>
    </dgm:pt>
    <dgm:pt modelId="{0A384301-DE13-47ED-8E0A-665C412DE75C}">
      <dgm:prSet custT="1"/>
      <dgm:spPr>
        <a:solidFill>
          <a:srgbClr val="057780"/>
        </a:solidFill>
      </dgm:spPr>
      <dgm:t>
        <a:bodyPr/>
        <a:lstStyle/>
        <a:p>
          <a:r>
            <a:rPr lang="en-US" sz="2400"/>
            <a:t>Group C -  9:30 </a:t>
          </a:r>
        </a:p>
      </dgm:t>
    </dgm:pt>
    <dgm:pt modelId="{99C196C4-A2DF-4ED2-A7DF-908AF1C9728B}" type="parTrans" cxnId="{4EE112A6-9976-4677-8B7D-2789EB2994FB}">
      <dgm:prSet/>
      <dgm:spPr/>
      <dgm:t>
        <a:bodyPr/>
        <a:lstStyle/>
        <a:p>
          <a:endParaRPr lang="en-US"/>
        </a:p>
      </dgm:t>
    </dgm:pt>
    <dgm:pt modelId="{965960D2-D7FC-446E-9FCE-95619C8B6DE2}" type="sibTrans" cxnId="{4EE112A6-9976-4677-8B7D-2789EB2994FB}">
      <dgm:prSet/>
      <dgm:spPr/>
      <dgm:t>
        <a:bodyPr/>
        <a:lstStyle/>
        <a:p>
          <a:endParaRPr lang="en-US"/>
        </a:p>
      </dgm:t>
    </dgm:pt>
    <dgm:pt modelId="{8157FF5B-6A1C-4BA9-B96B-27BF7AB5639A}">
      <dgm:prSet custT="1"/>
      <dgm:spPr>
        <a:solidFill>
          <a:srgbClr val="A6C3CA">
            <a:alpha val="90000"/>
          </a:srgbClr>
        </a:solidFill>
      </dgm:spPr>
      <dgm:t>
        <a:bodyPr/>
        <a:lstStyle/>
        <a:p>
          <a:r>
            <a:rPr lang="en-US" sz="1800" dirty="0"/>
            <a:t>English Test - 45 mins: 9:30-10:20</a:t>
          </a:r>
        </a:p>
      </dgm:t>
    </dgm:pt>
    <dgm:pt modelId="{FC253066-6424-46FA-830C-A9B217AF12E8}" type="parTrans" cxnId="{5AA2C141-865B-46EC-9BD6-4AEBC41D89C3}">
      <dgm:prSet/>
      <dgm:spPr/>
      <dgm:t>
        <a:bodyPr/>
        <a:lstStyle/>
        <a:p>
          <a:endParaRPr lang="en-US"/>
        </a:p>
      </dgm:t>
    </dgm:pt>
    <dgm:pt modelId="{EB4FA086-3545-4AD9-9CBF-A28BD5402A75}" type="sibTrans" cxnId="{5AA2C141-865B-46EC-9BD6-4AEBC41D89C3}">
      <dgm:prSet/>
      <dgm:spPr/>
      <dgm:t>
        <a:bodyPr/>
        <a:lstStyle/>
        <a:p>
          <a:endParaRPr lang="en-US"/>
        </a:p>
      </dgm:t>
    </dgm:pt>
    <dgm:pt modelId="{0D441702-DA2D-4219-A54D-0DD26E3A3AC7}">
      <dgm:prSet custT="1"/>
      <dgm:spPr>
        <a:solidFill>
          <a:srgbClr val="A6C3CA">
            <a:alpha val="90000"/>
          </a:srgbClr>
        </a:solidFill>
      </dgm:spPr>
      <dgm:t>
        <a:bodyPr/>
        <a:lstStyle/>
        <a:p>
          <a:r>
            <a:rPr lang="en-US" sz="1800"/>
            <a:t>Mathematics Test - 60 mins: 10:20-11:25</a:t>
          </a:r>
        </a:p>
      </dgm:t>
    </dgm:pt>
    <dgm:pt modelId="{DC759A22-E55B-44CB-9682-F78723E553EC}" type="parTrans" cxnId="{47BA4848-2523-4C6D-A5C7-8265A30CB7BE}">
      <dgm:prSet/>
      <dgm:spPr/>
      <dgm:t>
        <a:bodyPr/>
        <a:lstStyle/>
        <a:p>
          <a:endParaRPr lang="en-US"/>
        </a:p>
      </dgm:t>
    </dgm:pt>
    <dgm:pt modelId="{A086E22D-4475-4803-BBAB-F08BB02B5876}" type="sibTrans" cxnId="{47BA4848-2523-4C6D-A5C7-8265A30CB7BE}">
      <dgm:prSet/>
      <dgm:spPr/>
      <dgm:t>
        <a:bodyPr/>
        <a:lstStyle/>
        <a:p>
          <a:endParaRPr lang="en-US"/>
        </a:p>
      </dgm:t>
    </dgm:pt>
    <dgm:pt modelId="{33546358-EE3F-4649-8CCD-6E17082C03D7}">
      <dgm:prSet custT="1"/>
      <dgm:spPr>
        <a:solidFill>
          <a:srgbClr val="A6C3CA">
            <a:alpha val="90000"/>
          </a:srgbClr>
        </a:solidFill>
      </dgm:spPr>
      <dgm:t>
        <a:bodyPr/>
        <a:lstStyle/>
        <a:p>
          <a:r>
            <a:rPr lang="en-US" sz="1800" dirty="0"/>
            <a:t>Break - 15 mins: 11:25-11:40</a:t>
          </a:r>
        </a:p>
      </dgm:t>
    </dgm:pt>
    <dgm:pt modelId="{716392CF-12CF-4246-A5F0-81F295F44B19}" type="parTrans" cxnId="{286016DC-D934-46F2-BA3D-19F71E655CF0}">
      <dgm:prSet/>
      <dgm:spPr/>
      <dgm:t>
        <a:bodyPr/>
        <a:lstStyle/>
        <a:p>
          <a:endParaRPr lang="en-US"/>
        </a:p>
      </dgm:t>
    </dgm:pt>
    <dgm:pt modelId="{DA6B0401-2138-423D-8228-B5C24174DF58}" type="sibTrans" cxnId="{286016DC-D934-46F2-BA3D-19F71E655CF0}">
      <dgm:prSet/>
      <dgm:spPr/>
      <dgm:t>
        <a:bodyPr/>
        <a:lstStyle/>
        <a:p>
          <a:endParaRPr lang="en-US"/>
        </a:p>
      </dgm:t>
    </dgm:pt>
    <dgm:pt modelId="{0A7826BD-299C-446C-A842-88B6D5E5F853}">
      <dgm:prSet custT="1"/>
      <dgm:spPr>
        <a:solidFill>
          <a:srgbClr val="A6C3CA">
            <a:alpha val="90000"/>
          </a:srgbClr>
        </a:solidFill>
      </dgm:spPr>
      <dgm:t>
        <a:bodyPr/>
        <a:lstStyle/>
        <a:p>
          <a:r>
            <a:rPr lang="en-US" sz="1800"/>
            <a:t>Reading Test - 35 mins: 11:40-12:20</a:t>
          </a:r>
        </a:p>
      </dgm:t>
    </dgm:pt>
    <dgm:pt modelId="{141A7FDE-238D-4EF1-A11B-B8FCFA360DBF}" type="parTrans" cxnId="{1AEA25C7-C93E-484E-BF21-CF61A453BB14}">
      <dgm:prSet/>
      <dgm:spPr/>
      <dgm:t>
        <a:bodyPr/>
        <a:lstStyle/>
        <a:p>
          <a:endParaRPr lang="en-US"/>
        </a:p>
      </dgm:t>
    </dgm:pt>
    <dgm:pt modelId="{E560C44A-CDAA-4896-ABC2-B433922837BD}" type="sibTrans" cxnId="{1AEA25C7-C93E-484E-BF21-CF61A453BB14}">
      <dgm:prSet/>
      <dgm:spPr/>
      <dgm:t>
        <a:bodyPr/>
        <a:lstStyle/>
        <a:p>
          <a:endParaRPr lang="en-US"/>
        </a:p>
      </dgm:t>
    </dgm:pt>
    <dgm:pt modelId="{0F0AC163-6E9B-4F7B-9F12-299BFF1112E7}">
      <dgm:prSet custT="1"/>
      <dgm:spPr>
        <a:solidFill>
          <a:srgbClr val="A6C3CA">
            <a:alpha val="90000"/>
          </a:srgbClr>
        </a:solidFill>
      </dgm:spPr>
      <dgm:t>
        <a:bodyPr/>
        <a:lstStyle/>
        <a:p>
          <a:r>
            <a:rPr lang="en-US" sz="1800"/>
            <a:t>Science Test - 35 mins: 12:20-12:55</a:t>
          </a:r>
        </a:p>
      </dgm:t>
    </dgm:pt>
    <dgm:pt modelId="{341C2F62-ACFF-4B91-89C0-7BC580F5F7D9}" type="parTrans" cxnId="{0A4B33F6-8123-48F2-BC03-52CAE32A14B1}">
      <dgm:prSet/>
      <dgm:spPr/>
      <dgm:t>
        <a:bodyPr/>
        <a:lstStyle/>
        <a:p>
          <a:endParaRPr lang="en-US"/>
        </a:p>
      </dgm:t>
    </dgm:pt>
    <dgm:pt modelId="{B73147C6-045B-4060-8697-E4590C3B36F1}" type="sibTrans" cxnId="{0A4B33F6-8123-48F2-BC03-52CAE32A14B1}">
      <dgm:prSet/>
      <dgm:spPr/>
      <dgm:t>
        <a:bodyPr/>
        <a:lstStyle/>
        <a:p>
          <a:endParaRPr lang="en-US"/>
        </a:p>
      </dgm:t>
    </dgm:pt>
    <dgm:pt modelId="{C3E6A8DC-E118-4516-BFC6-62A58D92CBEC}">
      <dgm:prSet custT="1"/>
      <dgm:spPr>
        <a:solidFill>
          <a:srgbClr val="057780"/>
        </a:solidFill>
      </dgm:spPr>
      <dgm:t>
        <a:bodyPr/>
        <a:lstStyle/>
        <a:p>
          <a:r>
            <a:rPr lang="en-US" sz="2400"/>
            <a:t>Group D - 10:30</a:t>
          </a:r>
        </a:p>
      </dgm:t>
    </dgm:pt>
    <dgm:pt modelId="{E18417FF-E31D-4B47-B2FF-33ABE4523173}" type="parTrans" cxnId="{5A8B423F-EA32-4BE9-990E-0302015A7DBA}">
      <dgm:prSet/>
      <dgm:spPr/>
      <dgm:t>
        <a:bodyPr/>
        <a:lstStyle/>
        <a:p>
          <a:endParaRPr lang="en-US"/>
        </a:p>
      </dgm:t>
    </dgm:pt>
    <dgm:pt modelId="{A572FCD0-CE4B-4421-B197-AECBE75DD288}" type="sibTrans" cxnId="{5A8B423F-EA32-4BE9-990E-0302015A7DBA}">
      <dgm:prSet/>
      <dgm:spPr/>
      <dgm:t>
        <a:bodyPr/>
        <a:lstStyle/>
        <a:p>
          <a:endParaRPr lang="en-US"/>
        </a:p>
      </dgm:t>
    </dgm:pt>
    <dgm:pt modelId="{CAE56160-760E-4086-9373-B8F542CED814}">
      <dgm:prSet custT="1"/>
      <dgm:spPr>
        <a:solidFill>
          <a:srgbClr val="A6C3CA">
            <a:alpha val="90000"/>
          </a:srgbClr>
        </a:solidFill>
      </dgm:spPr>
      <dgm:t>
        <a:bodyPr/>
        <a:lstStyle/>
        <a:p>
          <a:r>
            <a:rPr lang="en-US" sz="1800" dirty="0"/>
            <a:t>English Test - 45 mins: 10:30-11:20</a:t>
          </a:r>
        </a:p>
      </dgm:t>
    </dgm:pt>
    <dgm:pt modelId="{088D3116-2B1D-48B2-A2C3-EB93392DFA76}" type="parTrans" cxnId="{C889CD4C-2BF1-4421-925D-01B6FD5CF57A}">
      <dgm:prSet/>
      <dgm:spPr/>
      <dgm:t>
        <a:bodyPr/>
        <a:lstStyle/>
        <a:p>
          <a:endParaRPr lang="en-US"/>
        </a:p>
      </dgm:t>
    </dgm:pt>
    <dgm:pt modelId="{4FF3702D-C3AA-48E1-B373-58DB8F1B7E18}" type="sibTrans" cxnId="{C889CD4C-2BF1-4421-925D-01B6FD5CF57A}">
      <dgm:prSet/>
      <dgm:spPr/>
      <dgm:t>
        <a:bodyPr/>
        <a:lstStyle/>
        <a:p>
          <a:endParaRPr lang="en-US"/>
        </a:p>
      </dgm:t>
    </dgm:pt>
    <dgm:pt modelId="{D890E4A2-1997-413B-A36D-82D91A750C2B}">
      <dgm:prSet custT="1"/>
      <dgm:spPr>
        <a:solidFill>
          <a:srgbClr val="A6C3CA">
            <a:alpha val="90000"/>
          </a:srgbClr>
        </a:solidFill>
      </dgm:spPr>
      <dgm:t>
        <a:bodyPr/>
        <a:lstStyle/>
        <a:p>
          <a:r>
            <a:rPr lang="en-US" sz="1800"/>
            <a:t>Mathematics Test - 60 mins: 11:20-12:25</a:t>
          </a:r>
        </a:p>
      </dgm:t>
    </dgm:pt>
    <dgm:pt modelId="{A59067B9-1D8A-44FC-A9BA-4BECDE8A59BD}" type="parTrans" cxnId="{4D3ACA09-A9D9-4E54-9751-037E58CCC8BB}">
      <dgm:prSet/>
      <dgm:spPr/>
      <dgm:t>
        <a:bodyPr/>
        <a:lstStyle/>
        <a:p>
          <a:endParaRPr lang="en-US"/>
        </a:p>
      </dgm:t>
    </dgm:pt>
    <dgm:pt modelId="{C0E9C5A3-6F7E-41DF-B98F-6269D716EE6A}" type="sibTrans" cxnId="{4D3ACA09-A9D9-4E54-9751-037E58CCC8BB}">
      <dgm:prSet/>
      <dgm:spPr/>
      <dgm:t>
        <a:bodyPr/>
        <a:lstStyle/>
        <a:p>
          <a:endParaRPr lang="en-US"/>
        </a:p>
      </dgm:t>
    </dgm:pt>
    <dgm:pt modelId="{5EC3FFAE-0593-42C4-96CA-1E6A687D0C80}">
      <dgm:prSet custT="1"/>
      <dgm:spPr>
        <a:solidFill>
          <a:srgbClr val="A6C3CA">
            <a:alpha val="90000"/>
          </a:srgbClr>
        </a:solidFill>
      </dgm:spPr>
      <dgm:t>
        <a:bodyPr/>
        <a:lstStyle/>
        <a:p>
          <a:r>
            <a:rPr lang="en-US" sz="1800"/>
            <a:t>Break - 15 mins: 12:25-12:40</a:t>
          </a:r>
        </a:p>
      </dgm:t>
    </dgm:pt>
    <dgm:pt modelId="{9DA80AC2-E33D-4D7C-A03B-1736F13001AB}" type="parTrans" cxnId="{1B28051E-A074-4044-8F00-F29EBBDB68E3}">
      <dgm:prSet/>
      <dgm:spPr/>
      <dgm:t>
        <a:bodyPr/>
        <a:lstStyle/>
        <a:p>
          <a:endParaRPr lang="en-US"/>
        </a:p>
      </dgm:t>
    </dgm:pt>
    <dgm:pt modelId="{236044A9-337A-494E-8FB7-F5EFB6DADC04}" type="sibTrans" cxnId="{1B28051E-A074-4044-8F00-F29EBBDB68E3}">
      <dgm:prSet/>
      <dgm:spPr/>
      <dgm:t>
        <a:bodyPr/>
        <a:lstStyle/>
        <a:p>
          <a:endParaRPr lang="en-US"/>
        </a:p>
      </dgm:t>
    </dgm:pt>
    <dgm:pt modelId="{FCAB0EE8-4A2B-4A82-9D5C-FD8077A55286}">
      <dgm:prSet custT="1"/>
      <dgm:spPr>
        <a:solidFill>
          <a:srgbClr val="A6C3CA">
            <a:alpha val="90000"/>
          </a:srgbClr>
        </a:solidFill>
      </dgm:spPr>
      <dgm:t>
        <a:bodyPr/>
        <a:lstStyle/>
        <a:p>
          <a:r>
            <a:rPr lang="en-US" sz="1800"/>
            <a:t>Reading Test - 35 mins: 12:40-1:20</a:t>
          </a:r>
          <a:endParaRPr lang="en-US" sz="1800" dirty="0"/>
        </a:p>
      </dgm:t>
    </dgm:pt>
    <dgm:pt modelId="{51478FD9-DB30-4F29-85CB-2721B7CB66DC}" type="parTrans" cxnId="{F19075CD-7AB3-4046-96E4-04EE7529A565}">
      <dgm:prSet/>
      <dgm:spPr/>
      <dgm:t>
        <a:bodyPr/>
        <a:lstStyle/>
        <a:p>
          <a:endParaRPr lang="en-US"/>
        </a:p>
      </dgm:t>
    </dgm:pt>
    <dgm:pt modelId="{1BF6FF2F-EB83-48DE-B81A-535FE86EFC24}" type="sibTrans" cxnId="{F19075CD-7AB3-4046-96E4-04EE7529A565}">
      <dgm:prSet/>
      <dgm:spPr/>
      <dgm:t>
        <a:bodyPr/>
        <a:lstStyle/>
        <a:p>
          <a:endParaRPr lang="en-US"/>
        </a:p>
      </dgm:t>
    </dgm:pt>
    <dgm:pt modelId="{A9717B38-2F72-4D9D-9AA3-F29DC9E1A73D}">
      <dgm:prSet custT="1"/>
      <dgm:spPr>
        <a:solidFill>
          <a:srgbClr val="A6C3CA">
            <a:alpha val="90000"/>
          </a:srgbClr>
        </a:solidFill>
      </dgm:spPr>
      <dgm:t>
        <a:bodyPr/>
        <a:lstStyle/>
        <a:p>
          <a:r>
            <a:rPr lang="en-US" sz="1800"/>
            <a:t>Science Test -35 mins: 1:20-1:55</a:t>
          </a:r>
          <a:endParaRPr lang="en-US" sz="1800" dirty="0"/>
        </a:p>
      </dgm:t>
    </dgm:pt>
    <dgm:pt modelId="{07F7B830-B826-4A59-9841-6C7D63645248}" type="parTrans" cxnId="{AE39C4DF-B55E-456F-83B2-2FFE1B55DC7A}">
      <dgm:prSet/>
      <dgm:spPr/>
      <dgm:t>
        <a:bodyPr/>
        <a:lstStyle/>
        <a:p>
          <a:endParaRPr lang="en-US"/>
        </a:p>
      </dgm:t>
    </dgm:pt>
    <dgm:pt modelId="{26368BA6-2CFB-4323-8EF9-C3B863C2E68B}" type="sibTrans" cxnId="{AE39C4DF-B55E-456F-83B2-2FFE1B55DC7A}">
      <dgm:prSet/>
      <dgm:spPr/>
      <dgm:t>
        <a:bodyPr/>
        <a:lstStyle/>
        <a:p>
          <a:endParaRPr lang="en-US"/>
        </a:p>
      </dgm:t>
    </dgm:pt>
    <dgm:pt modelId="{6A9F5217-D95E-4364-9085-9C0E21CB70DD}">
      <dgm:prSet custT="1"/>
      <dgm:spPr>
        <a:solidFill>
          <a:srgbClr val="057780"/>
        </a:solidFill>
      </dgm:spPr>
      <dgm:t>
        <a:bodyPr/>
        <a:lstStyle/>
        <a:p>
          <a:r>
            <a:rPr lang="en-US" sz="2400"/>
            <a:t>Group A -  8:30</a:t>
          </a:r>
        </a:p>
      </dgm:t>
    </dgm:pt>
    <dgm:pt modelId="{9805C2BC-B45D-4B14-9693-A6D80A2D5805}" type="parTrans" cxnId="{6A6C96E0-8D34-49BB-9222-956D2AD172CE}">
      <dgm:prSet/>
      <dgm:spPr/>
      <dgm:t>
        <a:bodyPr/>
        <a:lstStyle/>
        <a:p>
          <a:endParaRPr lang="en-US"/>
        </a:p>
      </dgm:t>
    </dgm:pt>
    <dgm:pt modelId="{5CBD9112-9198-42FD-B369-FE819C05DD48}" type="sibTrans" cxnId="{6A6C96E0-8D34-49BB-9222-956D2AD172CE}">
      <dgm:prSet/>
      <dgm:spPr/>
      <dgm:t>
        <a:bodyPr/>
        <a:lstStyle/>
        <a:p>
          <a:endParaRPr lang="en-US"/>
        </a:p>
      </dgm:t>
    </dgm:pt>
    <dgm:pt modelId="{1C2AAF07-03A5-4C71-9378-BAF0727408F2}">
      <dgm:prSet custT="1"/>
      <dgm:spPr>
        <a:solidFill>
          <a:srgbClr val="A6C3CA">
            <a:alpha val="90000"/>
          </a:srgbClr>
        </a:solidFill>
      </dgm:spPr>
      <dgm:t>
        <a:bodyPr/>
        <a:lstStyle/>
        <a:p>
          <a:r>
            <a:rPr lang="en-US" sz="1800" dirty="0"/>
            <a:t>English Test - 45 mins: 8:30-9:20</a:t>
          </a:r>
        </a:p>
      </dgm:t>
    </dgm:pt>
    <dgm:pt modelId="{2789DCB2-187D-4BD5-B1BA-6CAD56F972CE}" type="parTrans" cxnId="{15BA3CF6-A3EF-4E26-BC0B-E18BC5DD6B95}">
      <dgm:prSet/>
      <dgm:spPr/>
      <dgm:t>
        <a:bodyPr/>
        <a:lstStyle/>
        <a:p>
          <a:endParaRPr lang="en-US"/>
        </a:p>
      </dgm:t>
    </dgm:pt>
    <dgm:pt modelId="{297DF8EA-371F-4FBE-981E-4B103CA97A26}" type="sibTrans" cxnId="{15BA3CF6-A3EF-4E26-BC0B-E18BC5DD6B95}">
      <dgm:prSet/>
      <dgm:spPr/>
      <dgm:t>
        <a:bodyPr/>
        <a:lstStyle/>
        <a:p>
          <a:endParaRPr lang="en-US"/>
        </a:p>
      </dgm:t>
    </dgm:pt>
    <dgm:pt modelId="{175495CB-345B-4976-86CD-5F7B755DF077}">
      <dgm:prSet custT="1"/>
      <dgm:spPr>
        <a:solidFill>
          <a:srgbClr val="A6C3CA">
            <a:alpha val="90000"/>
          </a:srgbClr>
        </a:solidFill>
      </dgm:spPr>
      <dgm:t>
        <a:bodyPr/>
        <a:lstStyle/>
        <a:p>
          <a:r>
            <a:rPr lang="en-US" sz="1800"/>
            <a:t>Mathematics - Test 60 mins: 9:20-10:25</a:t>
          </a:r>
        </a:p>
      </dgm:t>
    </dgm:pt>
    <dgm:pt modelId="{A0650252-189F-4BAC-B9C1-CC95C848F76A}" type="parTrans" cxnId="{FEF3AADC-A6DB-4FD8-B9D7-32743FCEE929}">
      <dgm:prSet/>
      <dgm:spPr/>
      <dgm:t>
        <a:bodyPr/>
        <a:lstStyle/>
        <a:p>
          <a:endParaRPr lang="en-US"/>
        </a:p>
      </dgm:t>
    </dgm:pt>
    <dgm:pt modelId="{A3989524-DFE3-4DF0-8E4A-F8FDAB9A7589}" type="sibTrans" cxnId="{FEF3AADC-A6DB-4FD8-B9D7-32743FCEE929}">
      <dgm:prSet/>
      <dgm:spPr/>
      <dgm:t>
        <a:bodyPr/>
        <a:lstStyle/>
        <a:p>
          <a:endParaRPr lang="en-US"/>
        </a:p>
      </dgm:t>
    </dgm:pt>
    <dgm:pt modelId="{F216D395-5885-4F65-BA07-B65090522F03}">
      <dgm:prSet custT="1"/>
      <dgm:spPr>
        <a:solidFill>
          <a:srgbClr val="A6C3CA">
            <a:alpha val="90000"/>
          </a:srgbClr>
        </a:solidFill>
      </dgm:spPr>
      <dgm:t>
        <a:bodyPr/>
        <a:lstStyle/>
        <a:p>
          <a:r>
            <a:rPr lang="en-US" sz="1800" dirty="0"/>
            <a:t>Break - 15 mins: 10:25-10:40</a:t>
          </a:r>
        </a:p>
      </dgm:t>
    </dgm:pt>
    <dgm:pt modelId="{846B4563-2224-4DDA-8716-DB16CBAFB5C1}" type="parTrans" cxnId="{157F8A2F-D426-4450-A416-2D37BD4325B9}">
      <dgm:prSet/>
      <dgm:spPr/>
      <dgm:t>
        <a:bodyPr/>
        <a:lstStyle/>
        <a:p>
          <a:endParaRPr lang="en-US"/>
        </a:p>
      </dgm:t>
    </dgm:pt>
    <dgm:pt modelId="{E20B86F7-847E-4368-872C-2776CD40427A}" type="sibTrans" cxnId="{157F8A2F-D426-4450-A416-2D37BD4325B9}">
      <dgm:prSet/>
      <dgm:spPr/>
      <dgm:t>
        <a:bodyPr/>
        <a:lstStyle/>
        <a:p>
          <a:endParaRPr lang="en-US"/>
        </a:p>
      </dgm:t>
    </dgm:pt>
    <dgm:pt modelId="{6064DC3E-BADF-46F3-AB50-2E322651A7EC}">
      <dgm:prSet custT="1"/>
      <dgm:spPr>
        <a:solidFill>
          <a:srgbClr val="A6C3CA">
            <a:alpha val="90000"/>
          </a:srgbClr>
        </a:solidFill>
      </dgm:spPr>
      <dgm:t>
        <a:bodyPr/>
        <a:lstStyle/>
        <a:p>
          <a:r>
            <a:rPr lang="en-US" sz="1800"/>
            <a:t>Reading Test - 35 mins: 10:40-11:15</a:t>
          </a:r>
        </a:p>
      </dgm:t>
    </dgm:pt>
    <dgm:pt modelId="{6DC10BF6-B272-4303-A555-376CD1C730C5}" type="parTrans" cxnId="{89D03416-235E-4EB2-BD0F-447C62AA6BF0}">
      <dgm:prSet/>
      <dgm:spPr/>
      <dgm:t>
        <a:bodyPr/>
        <a:lstStyle/>
        <a:p>
          <a:endParaRPr lang="en-US"/>
        </a:p>
      </dgm:t>
    </dgm:pt>
    <dgm:pt modelId="{B6663196-74B3-4037-874D-099F1F58A5B5}" type="sibTrans" cxnId="{89D03416-235E-4EB2-BD0F-447C62AA6BF0}">
      <dgm:prSet/>
      <dgm:spPr/>
      <dgm:t>
        <a:bodyPr/>
        <a:lstStyle/>
        <a:p>
          <a:endParaRPr lang="en-US"/>
        </a:p>
      </dgm:t>
    </dgm:pt>
    <dgm:pt modelId="{FFD357D2-8066-4FBA-8126-C1F7FD5C004C}">
      <dgm:prSet custT="1"/>
      <dgm:spPr>
        <a:solidFill>
          <a:srgbClr val="A6C3CA">
            <a:alpha val="90000"/>
          </a:srgbClr>
        </a:solidFill>
      </dgm:spPr>
      <dgm:t>
        <a:bodyPr/>
        <a:lstStyle/>
        <a:p>
          <a:r>
            <a:rPr lang="en-US" sz="1800"/>
            <a:t>Science Test -35 mins: 11:15-11:50</a:t>
          </a:r>
        </a:p>
      </dgm:t>
    </dgm:pt>
    <dgm:pt modelId="{599E3E95-5297-47E2-9E86-1B67A84CF4FD}" type="parTrans" cxnId="{C0C97350-5E53-4CF7-BDEB-8638FB49019B}">
      <dgm:prSet/>
      <dgm:spPr/>
      <dgm:t>
        <a:bodyPr/>
        <a:lstStyle/>
        <a:p>
          <a:endParaRPr lang="en-US"/>
        </a:p>
      </dgm:t>
    </dgm:pt>
    <dgm:pt modelId="{FE93DF78-1324-447D-B241-D86E0F2B4CEA}" type="sibTrans" cxnId="{C0C97350-5E53-4CF7-BDEB-8638FB49019B}">
      <dgm:prSet/>
      <dgm:spPr/>
      <dgm:t>
        <a:bodyPr/>
        <a:lstStyle/>
        <a:p>
          <a:endParaRPr lang="en-US"/>
        </a:p>
      </dgm:t>
    </dgm:pt>
    <dgm:pt modelId="{5F413D96-E7F4-4EF9-A244-221C65E41CEE}" type="pres">
      <dgm:prSet presAssocID="{A4A26353-AF83-4786-AD0A-77B57DB200E7}" presName="Name0" presStyleCnt="0">
        <dgm:presLayoutVars>
          <dgm:dir/>
          <dgm:animLvl val="lvl"/>
          <dgm:resizeHandles val="exact"/>
        </dgm:presLayoutVars>
      </dgm:prSet>
      <dgm:spPr/>
    </dgm:pt>
    <dgm:pt modelId="{2F434351-74C4-4418-88BA-6C1CF2EC849A}" type="pres">
      <dgm:prSet presAssocID="{6A9F5217-D95E-4364-9085-9C0E21CB70DD}" presName="composite" presStyleCnt="0"/>
      <dgm:spPr/>
    </dgm:pt>
    <dgm:pt modelId="{573AEE0D-36F5-4790-A00F-4E37FF5D5592}" type="pres">
      <dgm:prSet presAssocID="{6A9F5217-D95E-4364-9085-9C0E21CB70DD}" presName="parTx" presStyleLbl="alignNode1" presStyleIdx="0" presStyleCnt="4" custLinFactNeighborX="383" custLinFactNeighborY="-4388">
        <dgm:presLayoutVars>
          <dgm:chMax val="0"/>
          <dgm:chPref val="0"/>
        </dgm:presLayoutVars>
      </dgm:prSet>
      <dgm:spPr/>
    </dgm:pt>
    <dgm:pt modelId="{D6F352BE-6E23-4D65-83FB-54363A9CFEC4}" type="pres">
      <dgm:prSet presAssocID="{6A9F5217-D95E-4364-9085-9C0E21CB70DD}" presName="desTx" presStyleLbl="alignAccFollowNode1" presStyleIdx="0" presStyleCnt="4">
        <dgm:presLayoutVars/>
      </dgm:prSet>
      <dgm:spPr/>
    </dgm:pt>
    <dgm:pt modelId="{BB294FE3-BA8A-4FEF-A0A8-9B0AF9051B2F}" type="pres">
      <dgm:prSet presAssocID="{5CBD9112-9198-42FD-B369-FE819C05DD48}" presName="space" presStyleCnt="0"/>
      <dgm:spPr/>
    </dgm:pt>
    <dgm:pt modelId="{BD4FC127-17C7-4329-8B10-402A7C6055B3}" type="pres">
      <dgm:prSet presAssocID="{F79344DE-246A-4678-BCCE-202DF9BDAC20}" presName="composite" presStyleCnt="0"/>
      <dgm:spPr/>
    </dgm:pt>
    <dgm:pt modelId="{2E053C28-C7B4-4E18-B8F0-808F2E21EE20}" type="pres">
      <dgm:prSet presAssocID="{F79344DE-246A-4678-BCCE-202DF9BDAC20}" presName="parTx" presStyleLbl="alignNode1" presStyleIdx="1" presStyleCnt="4">
        <dgm:presLayoutVars>
          <dgm:chMax val="0"/>
          <dgm:chPref val="0"/>
        </dgm:presLayoutVars>
      </dgm:prSet>
      <dgm:spPr/>
    </dgm:pt>
    <dgm:pt modelId="{6A32734A-9752-4BAD-8099-FCD303FE84DF}" type="pres">
      <dgm:prSet presAssocID="{F79344DE-246A-4678-BCCE-202DF9BDAC20}" presName="desTx" presStyleLbl="alignAccFollowNode1" presStyleIdx="1" presStyleCnt="4">
        <dgm:presLayoutVars/>
      </dgm:prSet>
      <dgm:spPr/>
    </dgm:pt>
    <dgm:pt modelId="{89EC8AE8-9923-4140-A30B-D7B268357B39}" type="pres">
      <dgm:prSet presAssocID="{60EC6C61-0B10-4770-B558-823A1BED9FB5}" presName="space" presStyleCnt="0"/>
      <dgm:spPr/>
    </dgm:pt>
    <dgm:pt modelId="{2934A5BD-4308-4E17-967E-AD9B0CEC20A6}" type="pres">
      <dgm:prSet presAssocID="{0A384301-DE13-47ED-8E0A-665C412DE75C}" presName="composite" presStyleCnt="0"/>
      <dgm:spPr/>
    </dgm:pt>
    <dgm:pt modelId="{4F9202DE-4432-4CA3-AE6B-3B4D153207B1}" type="pres">
      <dgm:prSet presAssocID="{0A384301-DE13-47ED-8E0A-665C412DE75C}" presName="parTx" presStyleLbl="alignNode1" presStyleIdx="2" presStyleCnt="4">
        <dgm:presLayoutVars>
          <dgm:chMax val="0"/>
          <dgm:chPref val="0"/>
        </dgm:presLayoutVars>
      </dgm:prSet>
      <dgm:spPr/>
    </dgm:pt>
    <dgm:pt modelId="{7C46F493-848E-4C73-912F-CAE86B19DEB3}" type="pres">
      <dgm:prSet presAssocID="{0A384301-DE13-47ED-8E0A-665C412DE75C}" presName="desTx" presStyleLbl="alignAccFollowNode1" presStyleIdx="2" presStyleCnt="4">
        <dgm:presLayoutVars/>
      </dgm:prSet>
      <dgm:spPr/>
    </dgm:pt>
    <dgm:pt modelId="{C8EB83C7-3CDD-43E6-8987-547E2D75A7A0}" type="pres">
      <dgm:prSet presAssocID="{965960D2-D7FC-446E-9FCE-95619C8B6DE2}" presName="space" presStyleCnt="0"/>
      <dgm:spPr/>
    </dgm:pt>
    <dgm:pt modelId="{CFA95C09-236A-469F-85C3-11B1F94EB6FE}" type="pres">
      <dgm:prSet presAssocID="{C3E6A8DC-E118-4516-BFC6-62A58D92CBEC}" presName="composite" presStyleCnt="0"/>
      <dgm:spPr/>
    </dgm:pt>
    <dgm:pt modelId="{564C7577-0361-4255-AEC6-829EA4455134}" type="pres">
      <dgm:prSet presAssocID="{C3E6A8DC-E118-4516-BFC6-62A58D92CBEC}" presName="parTx" presStyleLbl="alignNode1" presStyleIdx="3" presStyleCnt="4">
        <dgm:presLayoutVars>
          <dgm:chMax val="0"/>
          <dgm:chPref val="0"/>
        </dgm:presLayoutVars>
      </dgm:prSet>
      <dgm:spPr/>
    </dgm:pt>
    <dgm:pt modelId="{74186152-6943-4690-8519-64C0EBA29FCD}" type="pres">
      <dgm:prSet presAssocID="{C3E6A8DC-E118-4516-BFC6-62A58D92CBEC}" presName="desTx" presStyleLbl="alignAccFollowNode1" presStyleIdx="3" presStyleCnt="4">
        <dgm:presLayoutVars/>
      </dgm:prSet>
      <dgm:spPr/>
    </dgm:pt>
  </dgm:ptLst>
  <dgm:cxnLst>
    <dgm:cxn modelId="{9612B205-0A9A-42E8-B84E-413A138EBBC4}" type="presOf" srcId="{C3E6A8DC-E118-4516-BFC6-62A58D92CBEC}" destId="{564C7577-0361-4255-AEC6-829EA4455134}" srcOrd="0" destOrd="0" presId="urn:microsoft.com/office/officeart/2016/7/layout/HorizontalActionList"/>
    <dgm:cxn modelId="{4D3ACA09-A9D9-4E54-9751-037E58CCC8BB}" srcId="{C3E6A8DC-E118-4516-BFC6-62A58D92CBEC}" destId="{D890E4A2-1997-413B-A36D-82D91A750C2B}" srcOrd="1" destOrd="0" parTransId="{A59067B9-1D8A-44FC-A9BA-4BECDE8A59BD}" sibTransId="{C0E9C5A3-6F7E-41DF-B98F-6269D716EE6A}"/>
    <dgm:cxn modelId="{08D4070F-65AC-4313-97B3-759500D407D8}" srcId="{F79344DE-246A-4678-BCCE-202DF9BDAC20}" destId="{1A1FCDA6-6D6C-476B-8A1B-7995D376C35C}" srcOrd="1" destOrd="0" parTransId="{B28FAE95-9D38-4309-82B0-170E6B5B148A}" sibTransId="{DD670C28-2015-4A74-B646-4447623019E4}"/>
    <dgm:cxn modelId="{4EEB0914-C58B-4D30-A838-9FD97EE204AE}" type="presOf" srcId="{0D441702-DA2D-4219-A54D-0DD26E3A3AC7}" destId="{7C46F493-848E-4C73-912F-CAE86B19DEB3}" srcOrd="0" destOrd="1" presId="urn:microsoft.com/office/officeart/2016/7/layout/HorizontalActionList"/>
    <dgm:cxn modelId="{54286414-5233-4BE1-A8D8-0D55F752ED33}" type="presOf" srcId="{FCAB0EE8-4A2B-4A82-9D5C-FD8077A55286}" destId="{74186152-6943-4690-8519-64C0EBA29FCD}" srcOrd="0" destOrd="3" presId="urn:microsoft.com/office/officeart/2016/7/layout/HorizontalActionList"/>
    <dgm:cxn modelId="{89D03416-235E-4EB2-BD0F-447C62AA6BF0}" srcId="{6A9F5217-D95E-4364-9085-9C0E21CB70DD}" destId="{6064DC3E-BADF-46F3-AB50-2E322651A7EC}" srcOrd="3" destOrd="0" parTransId="{6DC10BF6-B272-4303-A555-376CD1C730C5}" sibTransId="{B6663196-74B3-4037-874D-099F1F58A5B5}"/>
    <dgm:cxn modelId="{6124CC1B-06A0-4AD4-A9AB-6D3154CEDCC3}" type="presOf" srcId="{A4A26353-AF83-4786-AD0A-77B57DB200E7}" destId="{5F413D96-E7F4-4EF9-A244-221C65E41CEE}" srcOrd="0" destOrd="0" presId="urn:microsoft.com/office/officeart/2016/7/layout/HorizontalActionList"/>
    <dgm:cxn modelId="{1B28051E-A074-4044-8F00-F29EBBDB68E3}" srcId="{C3E6A8DC-E118-4516-BFC6-62A58D92CBEC}" destId="{5EC3FFAE-0593-42C4-96CA-1E6A687D0C80}" srcOrd="2" destOrd="0" parTransId="{9DA80AC2-E33D-4D7C-A03B-1736F13001AB}" sibTransId="{236044A9-337A-494E-8FB7-F5EFB6DADC04}"/>
    <dgm:cxn modelId="{972FD31E-B12A-4849-9B1C-06D106A97A6E}" type="presOf" srcId="{5EC3FFAE-0593-42C4-96CA-1E6A687D0C80}" destId="{74186152-6943-4690-8519-64C0EBA29FCD}" srcOrd="0" destOrd="2" presId="urn:microsoft.com/office/officeart/2016/7/layout/HorizontalActionList"/>
    <dgm:cxn modelId="{2EEB7E23-617B-4A56-B6BC-6026F65F1EAF}" srcId="{F79344DE-246A-4678-BCCE-202DF9BDAC20}" destId="{0A20252C-553E-428C-984A-15F875BB72BE}" srcOrd="0" destOrd="0" parTransId="{E278E801-729D-46AB-978D-CF096F30C274}" sibTransId="{C0BC765A-DF5A-4B42-9744-F8000621FD21}"/>
    <dgm:cxn modelId="{FDFF0127-7A43-4789-A935-DA2AAAAAA170}" type="presOf" srcId="{F216D395-5885-4F65-BA07-B65090522F03}" destId="{D6F352BE-6E23-4D65-83FB-54363A9CFEC4}" srcOrd="0" destOrd="2" presId="urn:microsoft.com/office/officeart/2016/7/layout/HorizontalActionList"/>
    <dgm:cxn modelId="{9B4E472A-B7B8-4BE6-94D3-14275F40C38D}" type="presOf" srcId="{44A2DC4B-40A0-4C6A-B36E-9DD152F50087}" destId="{6A32734A-9752-4BAD-8099-FCD303FE84DF}" srcOrd="0" destOrd="2" presId="urn:microsoft.com/office/officeart/2016/7/layout/HorizontalActionList"/>
    <dgm:cxn modelId="{2A45AA2A-8964-4D19-B6EF-00900624F3E2}" type="presOf" srcId="{1A1FCDA6-6D6C-476B-8A1B-7995D376C35C}" destId="{6A32734A-9752-4BAD-8099-FCD303FE84DF}" srcOrd="0" destOrd="1" presId="urn:microsoft.com/office/officeart/2016/7/layout/HorizontalActionList"/>
    <dgm:cxn modelId="{157F8A2F-D426-4450-A416-2D37BD4325B9}" srcId="{6A9F5217-D95E-4364-9085-9C0E21CB70DD}" destId="{F216D395-5885-4F65-BA07-B65090522F03}" srcOrd="2" destOrd="0" parTransId="{846B4563-2224-4DDA-8716-DB16CBAFB5C1}" sibTransId="{E20B86F7-847E-4368-872C-2776CD40427A}"/>
    <dgm:cxn modelId="{F6E87231-FF0D-4195-9F1A-476EBDA7E077}" srcId="{F79344DE-246A-4678-BCCE-202DF9BDAC20}" destId="{44A2DC4B-40A0-4C6A-B36E-9DD152F50087}" srcOrd="2" destOrd="0" parTransId="{19E6D37C-E81E-4673-A49D-4CBDB64109E1}" sibTransId="{6F142521-D705-4039-8EDB-30C2A592745A}"/>
    <dgm:cxn modelId="{9D8AE633-C894-4463-8881-176E68609400}" type="presOf" srcId="{1C2AAF07-03A5-4C71-9378-BAF0727408F2}" destId="{D6F352BE-6E23-4D65-83FB-54363A9CFEC4}" srcOrd="0" destOrd="0" presId="urn:microsoft.com/office/officeart/2016/7/layout/HorizontalActionList"/>
    <dgm:cxn modelId="{D696DB36-E142-44BA-B229-66559DA5EB07}" type="presOf" srcId="{D890E4A2-1997-413B-A36D-82D91A750C2B}" destId="{74186152-6943-4690-8519-64C0EBA29FCD}" srcOrd="0" destOrd="1" presId="urn:microsoft.com/office/officeart/2016/7/layout/HorizontalActionList"/>
    <dgm:cxn modelId="{47D04837-9BF0-4653-B6C1-A44A159A1166}" type="presOf" srcId="{E77BB8D3-4BA1-4379-83CF-C892E8EF47C4}" destId="{6A32734A-9752-4BAD-8099-FCD303FE84DF}" srcOrd="0" destOrd="4" presId="urn:microsoft.com/office/officeart/2016/7/layout/HorizontalActionList"/>
    <dgm:cxn modelId="{5A8B423F-EA32-4BE9-990E-0302015A7DBA}" srcId="{A4A26353-AF83-4786-AD0A-77B57DB200E7}" destId="{C3E6A8DC-E118-4516-BFC6-62A58D92CBEC}" srcOrd="3" destOrd="0" parTransId="{E18417FF-E31D-4B47-B2FF-33ABE4523173}" sibTransId="{A572FCD0-CE4B-4421-B197-AECBE75DD288}"/>
    <dgm:cxn modelId="{5AA2C141-865B-46EC-9BD6-4AEBC41D89C3}" srcId="{0A384301-DE13-47ED-8E0A-665C412DE75C}" destId="{8157FF5B-6A1C-4BA9-B96B-27BF7AB5639A}" srcOrd="0" destOrd="0" parTransId="{FC253066-6424-46FA-830C-A9B217AF12E8}" sibTransId="{EB4FA086-3545-4AD9-9CBF-A28BD5402A75}"/>
    <dgm:cxn modelId="{9860D363-7DC6-46C2-BABD-C88659451CC4}" type="presOf" srcId="{33546358-EE3F-4649-8CCD-6E17082C03D7}" destId="{7C46F493-848E-4C73-912F-CAE86B19DEB3}" srcOrd="0" destOrd="2" presId="urn:microsoft.com/office/officeart/2016/7/layout/HorizontalActionList"/>
    <dgm:cxn modelId="{010F3466-04B4-44F7-B5B9-421BAB402876}" srcId="{F79344DE-246A-4678-BCCE-202DF9BDAC20}" destId="{A2FD545C-ED1B-42D6-962F-848F90838F43}" srcOrd="3" destOrd="0" parTransId="{DC15EDB6-5DDD-478C-9F1B-D5E19BE80E0D}" sibTransId="{CBE5E45A-8781-4F85-A2D2-94E988B06BA9}"/>
    <dgm:cxn modelId="{47BA4848-2523-4C6D-A5C7-8265A30CB7BE}" srcId="{0A384301-DE13-47ED-8E0A-665C412DE75C}" destId="{0D441702-DA2D-4219-A54D-0DD26E3A3AC7}" srcOrd="1" destOrd="0" parTransId="{DC759A22-E55B-44CB-9682-F78723E553EC}" sibTransId="{A086E22D-4475-4803-BBAB-F08BB02B5876}"/>
    <dgm:cxn modelId="{C889CD4C-2BF1-4421-925D-01B6FD5CF57A}" srcId="{C3E6A8DC-E118-4516-BFC6-62A58D92CBEC}" destId="{CAE56160-760E-4086-9373-B8F542CED814}" srcOrd="0" destOrd="0" parTransId="{088D3116-2B1D-48B2-A2C3-EB93392DFA76}" sibTransId="{4FF3702D-C3AA-48E1-B373-58DB8F1B7E18}"/>
    <dgm:cxn modelId="{5083176E-C17E-4528-8431-725E0D30C09E}" type="presOf" srcId="{6064DC3E-BADF-46F3-AB50-2E322651A7EC}" destId="{D6F352BE-6E23-4D65-83FB-54363A9CFEC4}" srcOrd="0" destOrd="3" presId="urn:microsoft.com/office/officeart/2016/7/layout/HorizontalActionList"/>
    <dgm:cxn modelId="{C0C97350-5E53-4CF7-BDEB-8638FB49019B}" srcId="{6A9F5217-D95E-4364-9085-9C0E21CB70DD}" destId="{FFD357D2-8066-4FBA-8126-C1F7FD5C004C}" srcOrd="4" destOrd="0" parTransId="{599E3E95-5297-47E2-9E86-1B67A84CF4FD}" sibTransId="{FE93DF78-1324-447D-B241-D86E0F2B4CEA}"/>
    <dgm:cxn modelId="{64055F51-9076-4E2A-9BEA-D88AF11D06FF}" type="presOf" srcId="{A2FD545C-ED1B-42D6-962F-848F90838F43}" destId="{6A32734A-9752-4BAD-8099-FCD303FE84DF}" srcOrd="0" destOrd="3" presId="urn:microsoft.com/office/officeart/2016/7/layout/HorizontalActionList"/>
    <dgm:cxn modelId="{E6E5F27C-81C5-4FD0-B536-CADECCF884ED}" type="presOf" srcId="{175495CB-345B-4976-86CD-5F7B755DF077}" destId="{D6F352BE-6E23-4D65-83FB-54363A9CFEC4}" srcOrd="0" destOrd="1" presId="urn:microsoft.com/office/officeart/2016/7/layout/HorizontalActionList"/>
    <dgm:cxn modelId="{B99EBC9C-2B26-4D35-A36A-4695B90821AA}" type="presOf" srcId="{0A384301-DE13-47ED-8E0A-665C412DE75C}" destId="{4F9202DE-4432-4CA3-AE6B-3B4D153207B1}" srcOrd="0" destOrd="0" presId="urn:microsoft.com/office/officeart/2016/7/layout/HorizontalActionList"/>
    <dgm:cxn modelId="{C402BA9E-C7C7-4730-864D-AEE7C497DE41}" srcId="{A4A26353-AF83-4786-AD0A-77B57DB200E7}" destId="{F79344DE-246A-4678-BCCE-202DF9BDAC20}" srcOrd="1" destOrd="0" parTransId="{553B698A-D45C-473A-B195-FD45556F4983}" sibTransId="{60EC6C61-0B10-4770-B558-823A1BED9FB5}"/>
    <dgm:cxn modelId="{4EE112A6-9976-4677-8B7D-2789EB2994FB}" srcId="{A4A26353-AF83-4786-AD0A-77B57DB200E7}" destId="{0A384301-DE13-47ED-8E0A-665C412DE75C}" srcOrd="2" destOrd="0" parTransId="{99C196C4-A2DF-4ED2-A7DF-908AF1C9728B}" sibTransId="{965960D2-D7FC-446E-9FCE-95619C8B6DE2}"/>
    <dgm:cxn modelId="{976BACB1-94EC-4341-ABA0-E4AB54B7B4AD}" type="presOf" srcId="{0A7826BD-299C-446C-A842-88B6D5E5F853}" destId="{7C46F493-848E-4C73-912F-CAE86B19DEB3}" srcOrd="0" destOrd="3" presId="urn:microsoft.com/office/officeart/2016/7/layout/HorizontalActionList"/>
    <dgm:cxn modelId="{2FD23BB4-4157-4059-993C-8355B372CF91}" type="presOf" srcId="{FFD357D2-8066-4FBA-8126-C1F7FD5C004C}" destId="{D6F352BE-6E23-4D65-83FB-54363A9CFEC4}" srcOrd="0" destOrd="4" presId="urn:microsoft.com/office/officeart/2016/7/layout/HorizontalActionList"/>
    <dgm:cxn modelId="{B48A8FC3-F174-4733-B0E5-430A72B9A38C}" type="presOf" srcId="{0F0AC163-6E9B-4F7B-9F12-299BFF1112E7}" destId="{7C46F493-848E-4C73-912F-CAE86B19DEB3}" srcOrd="0" destOrd="4" presId="urn:microsoft.com/office/officeart/2016/7/layout/HorizontalActionList"/>
    <dgm:cxn modelId="{7B31D2C5-B93B-43AA-8C33-DCD1FEB8BCF6}" type="presOf" srcId="{CAE56160-760E-4086-9373-B8F542CED814}" destId="{74186152-6943-4690-8519-64C0EBA29FCD}" srcOrd="0" destOrd="0" presId="urn:microsoft.com/office/officeart/2016/7/layout/HorizontalActionList"/>
    <dgm:cxn modelId="{1AEA25C7-C93E-484E-BF21-CF61A453BB14}" srcId="{0A384301-DE13-47ED-8E0A-665C412DE75C}" destId="{0A7826BD-299C-446C-A842-88B6D5E5F853}" srcOrd="3" destOrd="0" parTransId="{141A7FDE-238D-4EF1-A11B-B8FCFA360DBF}" sibTransId="{E560C44A-CDAA-4896-ABC2-B433922837BD}"/>
    <dgm:cxn modelId="{F19075CD-7AB3-4046-96E4-04EE7529A565}" srcId="{C3E6A8DC-E118-4516-BFC6-62A58D92CBEC}" destId="{FCAB0EE8-4A2B-4A82-9D5C-FD8077A55286}" srcOrd="3" destOrd="0" parTransId="{51478FD9-DB30-4F29-85CB-2721B7CB66DC}" sibTransId="{1BF6FF2F-EB83-48DE-B81A-535FE86EFC24}"/>
    <dgm:cxn modelId="{E5A837D2-3D26-4704-B9E2-404ECB4D78B9}" srcId="{F79344DE-246A-4678-BCCE-202DF9BDAC20}" destId="{E77BB8D3-4BA1-4379-83CF-C892E8EF47C4}" srcOrd="4" destOrd="0" parTransId="{3E9298A9-EB74-47C6-BCBB-6AA7F517278E}" sibTransId="{611D3F8A-F672-4339-B074-41EFA3371D20}"/>
    <dgm:cxn modelId="{286016DC-D934-46F2-BA3D-19F71E655CF0}" srcId="{0A384301-DE13-47ED-8E0A-665C412DE75C}" destId="{33546358-EE3F-4649-8CCD-6E17082C03D7}" srcOrd="2" destOrd="0" parTransId="{716392CF-12CF-4246-A5F0-81F295F44B19}" sibTransId="{DA6B0401-2138-423D-8228-B5C24174DF58}"/>
    <dgm:cxn modelId="{FEF3AADC-A6DB-4FD8-B9D7-32743FCEE929}" srcId="{6A9F5217-D95E-4364-9085-9C0E21CB70DD}" destId="{175495CB-345B-4976-86CD-5F7B755DF077}" srcOrd="1" destOrd="0" parTransId="{A0650252-189F-4BAC-B9C1-CC95C848F76A}" sibTransId="{A3989524-DFE3-4DF0-8E4A-F8FDAB9A7589}"/>
    <dgm:cxn modelId="{AE39C4DF-B55E-456F-83B2-2FFE1B55DC7A}" srcId="{C3E6A8DC-E118-4516-BFC6-62A58D92CBEC}" destId="{A9717B38-2F72-4D9D-9AA3-F29DC9E1A73D}" srcOrd="4" destOrd="0" parTransId="{07F7B830-B826-4A59-9841-6C7D63645248}" sibTransId="{26368BA6-2CFB-4323-8EF9-C3B863C2E68B}"/>
    <dgm:cxn modelId="{6A6C96E0-8D34-49BB-9222-956D2AD172CE}" srcId="{A4A26353-AF83-4786-AD0A-77B57DB200E7}" destId="{6A9F5217-D95E-4364-9085-9C0E21CB70DD}" srcOrd="0" destOrd="0" parTransId="{9805C2BC-B45D-4B14-9693-A6D80A2D5805}" sibTransId="{5CBD9112-9198-42FD-B369-FE819C05DD48}"/>
    <dgm:cxn modelId="{1CABC8E2-8370-4E79-AA70-D840C194A5A4}" type="presOf" srcId="{A9717B38-2F72-4D9D-9AA3-F29DC9E1A73D}" destId="{74186152-6943-4690-8519-64C0EBA29FCD}" srcOrd="0" destOrd="4" presId="urn:microsoft.com/office/officeart/2016/7/layout/HorizontalActionList"/>
    <dgm:cxn modelId="{08C47AEB-8ADC-41A9-968D-728A3D675157}" type="presOf" srcId="{8157FF5B-6A1C-4BA9-B96B-27BF7AB5639A}" destId="{7C46F493-848E-4C73-912F-CAE86B19DEB3}" srcOrd="0" destOrd="0" presId="urn:microsoft.com/office/officeart/2016/7/layout/HorizontalActionList"/>
    <dgm:cxn modelId="{8E87F3ED-68CB-47F0-8251-EAD2F53C39FB}" type="presOf" srcId="{0A20252C-553E-428C-984A-15F875BB72BE}" destId="{6A32734A-9752-4BAD-8099-FCD303FE84DF}" srcOrd="0" destOrd="0" presId="urn:microsoft.com/office/officeart/2016/7/layout/HorizontalActionList"/>
    <dgm:cxn modelId="{99240CF5-49B2-4BCB-B7EA-07B5E8EAB3C9}" type="presOf" srcId="{F79344DE-246A-4678-BCCE-202DF9BDAC20}" destId="{2E053C28-C7B4-4E18-B8F0-808F2E21EE20}" srcOrd="0" destOrd="0" presId="urn:microsoft.com/office/officeart/2016/7/layout/HorizontalActionList"/>
    <dgm:cxn modelId="{0A4B33F6-8123-48F2-BC03-52CAE32A14B1}" srcId="{0A384301-DE13-47ED-8E0A-665C412DE75C}" destId="{0F0AC163-6E9B-4F7B-9F12-299BFF1112E7}" srcOrd="4" destOrd="0" parTransId="{341C2F62-ACFF-4B91-89C0-7BC580F5F7D9}" sibTransId="{B73147C6-045B-4060-8697-E4590C3B36F1}"/>
    <dgm:cxn modelId="{15BA3CF6-A3EF-4E26-BC0B-E18BC5DD6B95}" srcId="{6A9F5217-D95E-4364-9085-9C0E21CB70DD}" destId="{1C2AAF07-03A5-4C71-9378-BAF0727408F2}" srcOrd="0" destOrd="0" parTransId="{2789DCB2-187D-4BD5-B1BA-6CAD56F972CE}" sibTransId="{297DF8EA-371F-4FBE-981E-4B103CA97A26}"/>
    <dgm:cxn modelId="{B41BF9F8-D438-4718-9FC5-9D7995024124}" type="presOf" srcId="{6A9F5217-D95E-4364-9085-9C0E21CB70DD}" destId="{573AEE0D-36F5-4790-A00F-4E37FF5D5592}" srcOrd="0" destOrd="0" presId="urn:microsoft.com/office/officeart/2016/7/layout/HorizontalActionList"/>
    <dgm:cxn modelId="{93A77350-C150-46CF-AB67-4AAD6947BFC4}" type="presParOf" srcId="{5F413D96-E7F4-4EF9-A244-221C65E41CEE}" destId="{2F434351-74C4-4418-88BA-6C1CF2EC849A}" srcOrd="0" destOrd="0" presId="urn:microsoft.com/office/officeart/2016/7/layout/HorizontalActionList"/>
    <dgm:cxn modelId="{1704780B-8425-4BB7-B92F-DBE08C7EEC64}" type="presParOf" srcId="{2F434351-74C4-4418-88BA-6C1CF2EC849A}" destId="{573AEE0D-36F5-4790-A00F-4E37FF5D5592}" srcOrd="0" destOrd="0" presId="urn:microsoft.com/office/officeart/2016/7/layout/HorizontalActionList"/>
    <dgm:cxn modelId="{BAC81BEA-61CF-4452-AF54-D8C9F03B11FA}" type="presParOf" srcId="{2F434351-74C4-4418-88BA-6C1CF2EC849A}" destId="{D6F352BE-6E23-4D65-83FB-54363A9CFEC4}" srcOrd="1" destOrd="0" presId="urn:microsoft.com/office/officeart/2016/7/layout/HorizontalActionList"/>
    <dgm:cxn modelId="{7731242D-5450-40AD-A0F9-74E722756C8B}" type="presParOf" srcId="{5F413D96-E7F4-4EF9-A244-221C65E41CEE}" destId="{BB294FE3-BA8A-4FEF-A0A8-9B0AF9051B2F}" srcOrd="1" destOrd="0" presId="urn:microsoft.com/office/officeart/2016/7/layout/HorizontalActionList"/>
    <dgm:cxn modelId="{BB69F293-48F1-4640-B437-8E59A0B5A3DE}" type="presParOf" srcId="{5F413D96-E7F4-4EF9-A244-221C65E41CEE}" destId="{BD4FC127-17C7-4329-8B10-402A7C6055B3}" srcOrd="2" destOrd="0" presId="urn:microsoft.com/office/officeart/2016/7/layout/HorizontalActionList"/>
    <dgm:cxn modelId="{F02FFF55-B921-40EF-82B3-90EC8D39EFE1}" type="presParOf" srcId="{BD4FC127-17C7-4329-8B10-402A7C6055B3}" destId="{2E053C28-C7B4-4E18-B8F0-808F2E21EE20}" srcOrd="0" destOrd="0" presId="urn:microsoft.com/office/officeart/2016/7/layout/HorizontalActionList"/>
    <dgm:cxn modelId="{8D9E0253-80F2-4FE0-8CEC-FF357075A7F8}" type="presParOf" srcId="{BD4FC127-17C7-4329-8B10-402A7C6055B3}" destId="{6A32734A-9752-4BAD-8099-FCD303FE84DF}" srcOrd="1" destOrd="0" presId="urn:microsoft.com/office/officeart/2016/7/layout/HorizontalActionList"/>
    <dgm:cxn modelId="{9ACCF4D4-0217-4756-A43B-18668653BFDA}" type="presParOf" srcId="{5F413D96-E7F4-4EF9-A244-221C65E41CEE}" destId="{89EC8AE8-9923-4140-A30B-D7B268357B39}" srcOrd="3" destOrd="0" presId="urn:microsoft.com/office/officeart/2016/7/layout/HorizontalActionList"/>
    <dgm:cxn modelId="{4E18C2CA-D222-4195-AD88-3BFA20751FB2}" type="presParOf" srcId="{5F413D96-E7F4-4EF9-A244-221C65E41CEE}" destId="{2934A5BD-4308-4E17-967E-AD9B0CEC20A6}" srcOrd="4" destOrd="0" presId="urn:microsoft.com/office/officeart/2016/7/layout/HorizontalActionList"/>
    <dgm:cxn modelId="{0EC2E263-3B7E-413E-BB22-155160E1E668}" type="presParOf" srcId="{2934A5BD-4308-4E17-967E-AD9B0CEC20A6}" destId="{4F9202DE-4432-4CA3-AE6B-3B4D153207B1}" srcOrd="0" destOrd="0" presId="urn:microsoft.com/office/officeart/2016/7/layout/HorizontalActionList"/>
    <dgm:cxn modelId="{C51F64B5-1BCD-4700-AFB4-7584E9E58D58}" type="presParOf" srcId="{2934A5BD-4308-4E17-967E-AD9B0CEC20A6}" destId="{7C46F493-848E-4C73-912F-CAE86B19DEB3}" srcOrd="1" destOrd="0" presId="urn:microsoft.com/office/officeart/2016/7/layout/HorizontalActionList"/>
    <dgm:cxn modelId="{56834881-3347-46E3-BB77-DFBEBF56EC03}" type="presParOf" srcId="{5F413D96-E7F4-4EF9-A244-221C65E41CEE}" destId="{C8EB83C7-3CDD-43E6-8987-547E2D75A7A0}" srcOrd="5" destOrd="0" presId="urn:microsoft.com/office/officeart/2016/7/layout/HorizontalActionList"/>
    <dgm:cxn modelId="{5E28AC80-60DD-4EFF-BACF-5793E74E2FCE}" type="presParOf" srcId="{5F413D96-E7F4-4EF9-A244-221C65E41CEE}" destId="{CFA95C09-236A-469F-85C3-11B1F94EB6FE}" srcOrd="6" destOrd="0" presId="urn:microsoft.com/office/officeart/2016/7/layout/HorizontalActionList"/>
    <dgm:cxn modelId="{8C0CD762-CEDF-479F-9C68-83D3D03F7402}" type="presParOf" srcId="{CFA95C09-236A-469F-85C3-11B1F94EB6FE}" destId="{564C7577-0361-4255-AEC6-829EA4455134}" srcOrd="0" destOrd="0" presId="urn:microsoft.com/office/officeart/2016/7/layout/HorizontalActionList"/>
    <dgm:cxn modelId="{940ABA62-C7AB-4D62-88A5-EA09D374AAD8}" type="presParOf" srcId="{CFA95C09-236A-469F-85C3-11B1F94EB6FE}" destId="{74186152-6943-4690-8519-64C0EBA29FCD}"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2A831E-A34C-428E-BD8E-1C64CB74C2AE}"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FB8B731B-564B-40A7-B6B8-239EA380F9C1}">
      <dgm:prSet custT="1"/>
      <dgm:spPr/>
      <dgm:t>
        <a:bodyPr/>
        <a:lstStyle/>
        <a:p>
          <a:r>
            <a:rPr lang="en-US" sz="24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PAN</a:t>
          </a:r>
          <a:r>
            <a:rPr lang="en-US" sz="2400">
              <a:solidFill>
                <a:schemeClr val="tx1"/>
              </a:solidFill>
              <a:latin typeface="Times New Roman" panose="02020603050405020304" pitchFamily="18" charset="0"/>
              <a:cs typeface="Times New Roman" panose="02020603050405020304" pitchFamily="18" charset="0"/>
            </a:rPr>
            <a:t> Training Modules</a:t>
          </a:r>
        </a:p>
      </dgm:t>
    </dgm:pt>
    <dgm:pt modelId="{7C45A8F7-798F-4006-9073-B77C34BC518B}" type="parTrans" cxnId="{A367A459-985F-45B9-A456-EF95AF2DF839}">
      <dgm:prSet/>
      <dgm:spPr/>
      <dgm:t>
        <a:bodyPr/>
        <a:lstStyle/>
        <a:p>
          <a:endParaRPr lang="en-US" sz="4800"/>
        </a:p>
      </dgm:t>
    </dgm:pt>
    <dgm:pt modelId="{04AD52D9-4E9B-492B-B432-FFB9AEE00C24}" type="sibTrans" cxnId="{A367A459-985F-45B9-A456-EF95AF2DF839}">
      <dgm:prSet/>
      <dgm:spPr/>
      <dgm:t>
        <a:bodyPr/>
        <a:lstStyle/>
        <a:p>
          <a:endParaRPr lang="en-US" sz="4800"/>
        </a:p>
      </dgm:t>
    </dgm:pt>
    <dgm:pt modelId="{B772C310-2626-4124-94C5-8787110CA908}">
      <dgm:prSet custT="1"/>
      <dgm:spPr/>
      <dgm:t>
        <a:bodyPr/>
        <a:lstStyle/>
        <a:p>
          <a:r>
            <a:rPr lang="en-US" sz="24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PAN</a:t>
          </a:r>
          <a:r>
            <a:rPr lang="en-US" sz="2400">
              <a:solidFill>
                <a:schemeClr val="tx1"/>
              </a:solidFill>
              <a:latin typeface="Times New Roman" panose="02020603050405020304" pitchFamily="18" charset="0"/>
              <a:cs typeface="Times New Roman" panose="02020603050405020304" pitchFamily="18" charset="0"/>
            </a:rPr>
            <a:t> </a:t>
          </a:r>
        </a:p>
      </dgm:t>
    </dgm:pt>
    <dgm:pt modelId="{158EF1AF-1A0E-445B-B4B7-23750823D3E1}" type="parTrans" cxnId="{9B6B2ED7-2DBE-4067-BF17-C64D74643906}">
      <dgm:prSet/>
      <dgm:spPr/>
      <dgm:t>
        <a:bodyPr/>
        <a:lstStyle/>
        <a:p>
          <a:endParaRPr lang="en-US"/>
        </a:p>
      </dgm:t>
    </dgm:pt>
    <dgm:pt modelId="{F6225DCD-64A1-41F9-B0CD-8B32858138E4}" type="sibTrans" cxnId="{9B6B2ED7-2DBE-4067-BF17-C64D74643906}">
      <dgm:prSet/>
      <dgm:spPr/>
      <dgm:t>
        <a:bodyPr/>
        <a:lstStyle/>
        <a:p>
          <a:endParaRPr lang="en-US"/>
        </a:p>
      </dgm:t>
    </dgm:pt>
    <dgm:pt modelId="{5CBF80F2-38E4-4A78-B047-A8964F5A31AA}">
      <dgm:prSet custT="1"/>
      <dgm:spPr/>
      <dgm:t>
        <a:bodyPr/>
        <a:lstStyle/>
        <a:p>
          <a:r>
            <a:rPr lang="en-US" sz="5400" b="1" u="sng">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ACT KY Site</a:t>
          </a:r>
          <a:endParaRPr lang="en-US" sz="5400" b="1" u="sng">
            <a:solidFill>
              <a:schemeClr val="tx1"/>
            </a:solidFill>
            <a:latin typeface="Times New Roman" panose="02020603050405020304" pitchFamily="18" charset="0"/>
            <a:cs typeface="Times New Roman" panose="02020603050405020304" pitchFamily="18" charset="0"/>
          </a:endParaRPr>
        </a:p>
      </dgm:t>
    </dgm:pt>
    <dgm:pt modelId="{673C83B5-9CCB-471C-A86E-82C020D5466F}" type="parTrans" cxnId="{5941B544-2E44-478E-9E14-3D721C9812ED}">
      <dgm:prSet/>
      <dgm:spPr/>
      <dgm:t>
        <a:bodyPr/>
        <a:lstStyle/>
        <a:p>
          <a:endParaRPr lang="en-US"/>
        </a:p>
      </dgm:t>
    </dgm:pt>
    <dgm:pt modelId="{77D1F64C-0C7C-4765-9433-EA7A3C85E20E}" type="sibTrans" cxnId="{5941B544-2E44-478E-9E14-3D721C9812ED}">
      <dgm:prSet/>
      <dgm:spPr/>
      <dgm:t>
        <a:bodyPr/>
        <a:lstStyle/>
        <a:p>
          <a:endParaRPr lang="en-US"/>
        </a:p>
      </dgm:t>
    </dgm:pt>
    <dgm:pt modelId="{B3EFED61-6B6E-4244-8510-57D5F2070E92}">
      <dgm:prSet custT="1"/>
      <dgm:spPr/>
      <dgm:t>
        <a:bodyPr/>
        <a:lstStyle/>
        <a:p>
          <a:r>
            <a:rPr lang="en-US" sz="24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4">
                <a:extLst>
                  <a:ext uri="{A12FA001-AC4F-418D-AE19-62706E023703}">
                    <ahyp:hlinkClr xmlns:ahyp="http://schemas.microsoft.com/office/drawing/2018/hyperlinkcolor" val="tx"/>
                  </a:ext>
                </a:extLst>
              </a:hlinkClick>
            </a:rPr>
            <a:t>ACT Success</a:t>
          </a:r>
          <a:endParaRPr lang="en-US" sz="2400">
            <a:solidFill>
              <a:schemeClr val="tx1"/>
            </a:solidFill>
            <a:latin typeface="Times New Roman" panose="02020603050405020304" pitchFamily="18" charset="0"/>
            <a:cs typeface="Times New Roman" panose="02020603050405020304" pitchFamily="18" charset="0"/>
          </a:endParaRPr>
        </a:p>
      </dgm:t>
    </dgm:pt>
    <dgm:pt modelId="{A1A9E335-8D7E-4BE5-98D4-A66B1F76A58B}" type="parTrans" cxnId="{94313565-E6EF-43CD-B177-64BF8AC52A38}">
      <dgm:prSet/>
      <dgm:spPr/>
      <dgm:t>
        <a:bodyPr/>
        <a:lstStyle/>
        <a:p>
          <a:endParaRPr lang="en-US"/>
        </a:p>
      </dgm:t>
    </dgm:pt>
    <dgm:pt modelId="{DB88235F-3C5A-45CA-845D-D074FBC9DB1A}" type="sibTrans" cxnId="{94313565-E6EF-43CD-B177-64BF8AC52A38}">
      <dgm:prSet/>
      <dgm:spPr/>
      <dgm:t>
        <a:bodyPr/>
        <a:lstStyle/>
        <a:p>
          <a:endParaRPr lang="en-US"/>
        </a:p>
      </dgm:t>
    </dgm:pt>
    <dgm:pt modelId="{8C8DFD88-501A-4E07-B570-07469EA4DD32}">
      <dgm:prSet custT="1"/>
      <dgm:spPr/>
      <dgm:t>
        <a:bodyPr/>
        <a:lstStyle/>
        <a:p>
          <a:r>
            <a:rPr lang="en-US" sz="24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5">
                <a:extLst>
                  <a:ext uri="{A12FA001-AC4F-418D-AE19-62706E023703}">
                    <ahyp:hlinkClr xmlns:ahyp="http://schemas.microsoft.com/office/drawing/2018/hyperlinkcolor" val="tx"/>
                  </a:ext>
                </a:extLst>
              </a:hlinkClick>
            </a:rPr>
            <a:t>MyACT</a:t>
          </a:r>
          <a:endParaRPr lang="en-US" sz="2400">
            <a:solidFill>
              <a:schemeClr val="tx1"/>
            </a:solidFill>
            <a:latin typeface="Times New Roman" panose="02020603050405020304" pitchFamily="18" charset="0"/>
            <a:cs typeface="Times New Roman" panose="02020603050405020304" pitchFamily="18" charset="0"/>
          </a:endParaRPr>
        </a:p>
      </dgm:t>
    </dgm:pt>
    <dgm:pt modelId="{634D74AF-8C5C-4394-B43E-8560734B4F00}" type="parTrans" cxnId="{73986C9F-5730-4FE1-A3E6-4398D9C3B1C1}">
      <dgm:prSet/>
      <dgm:spPr/>
      <dgm:t>
        <a:bodyPr/>
        <a:lstStyle/>
        <a:p>
          <a:endParaRPr lang="en-US"/>
        </a:p>
      </dgm:t>
    </dgm:pt>
    <dgm:pt modelId="{74F3B31E-7CA3-4D41-A7DD-D6F1E9679D9A}" type="sibTrans" cxnId="{73986C9F-5730-4FE1-A3E6-4398D9C3B1C1}">
      <dgm:prSet/>
      <dgm:spPr/>
      <dgm:t>
        <a:bodyPr/>
        <a:lstStyle/>
        <a:p>
          <a:endParaRPr lang="en-US"/>
        </a:p>
      </dgm:t>
    </dgm:pt>
    <dgm:pt modelId="{88ECDC51-BB15-4DA0-A6CD-2E8846C31F27}">
      <dgm:prSet custT="1"/>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FCC8C9F1-C738-49F0-BD28-E756EA167883}" type="parTrans" cxnId="{F420FB4F-AC59-4586-AB5C-CF5E533AC38C}">
      <dgm:prSet/>
      <dgm:spPr/>
      <dgm:t>
        <a:bodyPr/>
        <a:lstStyle/>
        <a:p>
          <a:endParaRPr lang="en-US"/>
        </a:p>
      </dgm:t>
    </dgm:pt>
    <dgm:pt modelId="{24762755-8379-4117-BEE6-F373B0DAF64F}" type="sibTrans" cxnId="{F420FB4F-AC59-4586-AB5C-CF5E533AC38C}">
      <dgm:prSet/>
      <dgm:spPr/>
      <dgm:t>
        <a:bodyPr/>
        <a:lstStyle/>
        <a:p>
          <a:endParaRPr lang="en-US"/>
        </a:p>
      </dgm:t>
    </dgm:pt>
    <dgm:pt modelId="{DB472FFB-8D35-4E7B-AA2E-D5F0D85806AB}">
      <dgm:prSet custT="1"/>
      <dgm:spPr/>
      <dgm:t>
        <a:bodyPr/>
        <a:lstStyle/>
        <a:p>
          <a:r>
            <a:rPr lang="en-US" sz="24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TestNav 8 Online Support</a:t>
          </a:r>
          <a:r>
            <a:rPr lang="en-US" sz="2400">
              <a:solidFill>
                <a:schemeClr val="tx1"/>
              </a:solidFill>
            </a:rPr>
            <a:t> </a:t>
          </a:r>
          <a:endParaRPr lang="en-US" sz="2400">
            <a:solidFill>
              <a:schemeClr val="tx1"/>
            </a:solidFill>
            <a:latin typeface="Times New Roman" panose="02020603050405020304" pitchFamily="18" charset="0"/>
            <a:cs typeface="Times New Roman" panose="02020603050405020304" pitchFamily="18" charset="0"/>
          </a:endParaRPr>
        </a:p>
      </dgm:t>
    </dgm:pt>
    <dgm:pt modelId="{D8A4BEBA-A853-412C-A828-9196106CE338}" type="parTrans" cxnId="{C2CFC4D3-7D0F-4957-8638-901572239A43}">
      <dgm:prSet/>
      <dgm:spPr/>
      <dgm:t>
        <a:bodyPr/>
        <a:lstStyle/>
        <a:p>
          <a:endParaRPr lang="en-US"/>
        </a:p>
      </dgm:t>
    </dgm:pt>
    <dgm:pt modelId="{C4F0375C-8AF7-45DA-A5D9-18D0F6559E7F}" type="sibTrans" cxnId="{C2CFC4D3-7D0F-4957-8638-901572239A43}">
      <dgm:prSet/>
      <dgm:spPr/>
      <dgm:t>
        <a:bodyPr/>
        <a:lstStyle/>
        <a:p>
          <a:endParaRPr lang="en-US"/>
        </a:p>
      </dgm:t>
    </dgm:pt>
    <dgm:pt modelId="{AC93BE3E-8168-4698-A57A-047D3929BFCB}" type="pres">
      <dgm:prSet presAssocID="{322A831E-A34C-428E-BD8E-1C64CB74C2AE}" presName="Name0" presStyleCnt="0">
        <dgm:presLayoutVars>
          <dgm:chMax val="1"/>
          <dgm:chPref val="1"/>
        </dgm:presLayoutVars>
      </dgm:prSet>
      <dgm:spPr/>
    </dgm:pt>
    <dgm:pt modelId="{60BC5943-D9F2-43E8-A1C2-0F60C4097746}" type="pres">
      <dgm:prSet presAssocID="{5CBF80F2-38E4-4A78-B047-A8964F5A31AA}" presName="Parent" presStyleLbl="node0" presStyleIdx="0" presStyleCnt="1" custScaleX="192067" custScaleY="110287" custLinFactNeighborX="41463" custLinFactNeighborY="17822">
        <dgm:presLayoutVars>
          <dgm:chMax val="5"/>
          <dgm:chPref val="5"/>
        </dgm:presLayoutVars>
      </dgm:prSet>
      <dgm:spPr/>
    </dgm:pt>
    <dgm:pt modelId="{E96DE8BB-E440-4357-AFFD-3CB983D3D9EE}" type="pres">
      <dgm:prSet presAssocID="{5CBF80F2-38E4-4A78-B047-A8964F5A31AA}" presName="Accent2" presStyleLbl="node1" presStyleIdx="0" presStyleCnt="19" custAng="0" custScaleX="92277" custScaleY="92648" custLinFactX="-100000" custLinFactY="-50702" custLinFactNeighborX="-128562" custLinFactNeighborY="-100000"/>
      <dgm:spPr/>
    </dgm:pt>
    <dgm:pt modelId="{60BEF80D-C5AE-4717-BA64-66A802356481}" type="pres">
      <dgm:prSet presAssocID="{5CBF80F2-38E4-4A78-B047-A8964F5A31AA}" presName="Accent3" presStyleLbl="node1" presStyleIdx="1" presStyleCnt="19" custLinFactNeighborX="-11509" custLinFactNeighborY="-77735"/>
      <dgm:spPr/>
    </dgm:pt>
    <dgm:pt modelId="{CC2BB0AB-7916-4759-8E55-B0763EFAF978}" type="pres">
      <dgm:prSet presAssocID="{5CBF80F2-38E4-4A78-B047-A8964F5A31AA}" presName="Accent4" presStyleLbl="node1" presStyleIdx="2" presStyleCnt="19" custLinFactNeighborX="-9671" custLinFactNeighborY="40574"/>
      <dgm:spPr/>
    </dgm:pt>
    <dgm:pt modelId="{52C1C9E2-8A21-4DFE-8292-16F9E0AEFD05}" type="pres">
      <dgm:prSet presAssocID="{5CBF80F2-38E4-4A78-B047-A8964F5A31AA}" presName="Accent5" presStyleLbl="node1" presStyleIdx="3" presStyleCnt="19" custLinFactY="82377" custLinFactNeighborX="88565" custLinFactNeighborY="100000"/>
      <dgm:spPr/>
    </dgm:pt>
    <dgm:pt modelId="{663EC184-A9CE-48C2-9DA8-5A72D6F5938F}" type="pres">
      <dgm:prSet presAssocID="{5CBF80F2-38E4-4A78-B047-A8964F5A31AA}" presName="Accent6" presStyleLbl="node1" presStyleIdx="4" presStyleCnt="19"/>
      <dgm:spPr/>
    </dgm:pt>
    <dgm:pt modelId="{20471F3B-A371-47D8-A7EC-AFA91FC312EB}" type="pres">
      <dgm:prSet presAssocID="{B3EFED61-6B6E-4244-8510-57D5F2070E92}" presName="Child1" presStyleLbl="node1" presStyleIdx="5" presStyleCnt="19" custScaleX="148877" custScaleY="135291" custLinFactNeighborX="46191" custLinFactNeighborY="-1236">
        <dgm:presLayoutVars>
          <dgm:chMax val="0"/>
          <dgm:chPref val="0"/>
        </dgm:presLayoutVars>
      </dgm:prSet>
      <dgm:spPr/>
    </dgm:pt>
    <dgm:pt modelId="{68E3CDE6-7E06-43D8-8F1C-0741AB9E287B}" type="pres">
      <dgm:prSet presAssocID="{B3EFED61-6B6E-4244-8510-57D5F2070E92}" presName="Accent7" presStyleCnt="0"/>
      <dgm:spPr/>
    </dgm:pt>
    <dgm:pt modelId="{AAA97D80-70AE-4653-B607-F4A6CD064D1A}" type="pres">
      <dgm:prSet presAssocID="{B3EFED61-6B6E-4244-8510-57D5F2070E92}" presName="AccentHold1" presStyleLbl="node1" presStyleIdx="6" presStyleCnt="19" custLinFactY="81500" custLinFactNeighborX="59995" custLinFactNeighborY="100000"/>
      <dgm:spPr/>
    </dgm:pt>
    <dgm:pt modelId="{F0D44788-63AC-480E-973D-DAC2659A10BF}" type="pres">
      <dgm:prSet presAssocID="{B3EFED61-6B6E-4244-8510-57D5F2070E92}" presName="Accent8" presStyleCnt="0"/>
      <dgm:spPr/>
    </dgm:pt>
    <dgm:pt modelId="{1474D3D6-1B32-49FF-B895-6C78419DC083}" type="pres">
      <dgm:prSet presAssocID="{B3EFED61-6B6E-4244-8510-57D5F2070E92}" presName="AccentHold2" presStyleLbl="node1" presStyleIdx="7" presStyleCnt="19" custFlipHor="1" custScaleX="29422" custScaleY="30915" custLinFactNeighborX="82493" custLinFactNeighborY="-744"/>
      <dgm:spPr/>
    </dgm:pt>
    <dgm:pt modelId="{5A527CB3-823A-4B06-8DD0-87E0FCE7673C}" type="pres">
      <dgm:prSet presAssocID="{FB8B731B-564B-40A7-B6B8-239EA380F9C1}" presName="Child2" presStyleLbl="node1" presStyleIdx="8" presStyleCnt="19" custScaleX="138834" custScaleY="131004" custLinFactNeighborX="74342" custLinFactNeighborY="11410">
        <dgm:presLayoutVars>
          <dgm:chMax val="0"/>
          <dgm:chPref val="0"/>
        </dgm:presLayoutVars>
      </dgm:prSet>
      <dgm:spPr/>
    </dgm:pt>
    <dgm:pt modelId="{15807EBD-F1BF-495F-B704-EE5E05F97B08}" type="pres">
      <dgm:prSet presAssocID="{FB8B731B-564B-40A7-B6B8-239EA380F9C1}" presName="Accent9" presStyleCnt="0"/>
      <dgm:spPr/>
    </dgm:pt>
    <dgm:pt modelId="{D36C2BF2-2498-4BDB-B688-84C3E3D5498E}" type="pres">
      <dgm:prSet presAssocID="{FB8B731B-564B-40A7-B6B8-239EA380F9C1}" presName="AccentHold1" presStyleLbl="node1" presStyleIdx="9" presStyleCnt="19" custScaleX="62014" custScaleY="57580" custLinFactX="388639" custLinFactY="100000" custLinFactNeighborX="400000" custLinFactNeighborY="173281"/>
      <dgm:spPr/>
    </dgm:pt>
    <dgm:pt modelId="{53941686-A190-4590-9ABB-79D03A29E0C6}" type="pres">
      <dgm:prSet presAssocID="{FB8B731B-564B-40A7-B6B8-239EA380F9C1}" presName="Accent10" presStyleCnt="0"/>
      <dgm:spPr/>
    </dgm:pt>
    <dgm:pt modelId="{F07A4750-4FC5-4E4D-A3CC-582B6F06D23F}" type="pres">
      <dgm:prSet presAssocID="{FB8B731B-564B-40A7-B6B8-239EA380F9C1}" presName="AccentHold2" presStyleLbl="node1" presStyleIdx="10" presStyleCnt="19" custLinFactX="200000" custLinFactY="100000" custLinFactNeighborX="247447" custLinFactNeighborY="119649"/>
      <dgm:spPr/>
    </dgm:pt>
    <dgm:pt modelId="{F3F34C2E-E519-480D-A9A5-5FB1BA4878B9}" type="pres">
      <dgm:prSet presAssocID="{FB8B731B-564B-40A7-B6B8-239EA380F9C1}" presName="Accent11" presStyleCnt="0"/>
      <dgm:spPr/>
    </dgm:pt>
    <dgm:pt modelId="{1BC843C8-5F78-43DF-A4D0-402E9B88C98F}" type="pres">
      <dgm:prSet presAssocID="{FB8B731B-564B-40A7-B6B8-239EA380F9C1}" presName="AccentHold3" presStyleLbl="node1" presStyleIdx="11" presStyleCnt="19"/>
      <dgm:spPr/>
    </dgm:pt>
    <dgm:pt modelId="{71F68501-0014-4BF0-ADB5-33EF75A61FF3}" type="pres">
      <dgm:prSet presAssocID="{B772C310-2626-4124-94C5-8787110CA908}" presName="Child3" presStyleLbl="node1" presStyleIdx="12" presStyleCnt="19" custScaleX="143010" custScaleY="114361" custLinFactNeighborX="5208" custLinFactNeighborY="49071">
        <dgm:presLayoutVars>
          <dgm:chMax val="0"/>
          <dgm:chPref val="0"/>
        </dgm:presLayoutVars>
      </dgm:prSet>
      <dgm:spPr/>
    </dgm:pt>
    <dgm:pt modelId="{6844C4DF-6BCA-4087-93F2-31B041C210C7}" type="pres">
      <dgm:prSet presAssocID="{B772C310-2626-4124-94C5-8787110CA908}" presName="Accent12" presStyleCnt="0"/>
      <dgm:spPr/>
    </dgm:pt>
    <dgm:pt modelId="{741272B0-A7CD-4655-9BA3-01C624434721}" type="pres">
      <dgm:prSet presAssocID="{B772C310-2626-4124-94C5-8787110CA908}" presName="AccentHold1" presStyleLbl="node1" presStyleIdx="13" presStyleCnt="19" custLinFactX="153949" custLinFactY="-83051" custLinFactNeighborX="200000" custLinFactNeighborY="-100000"/>
      <dgm:spPr/>
    </dgm:pt>
    <dgm:pt modelId="{099EF552-8650-4C74-9F34-6E878099D632}" type="pres">
      <dgm:prSet presAssocID="{8C8DFD88-501A-4E07-B570-07469EA4DD32}" presName="Child4" presStyleLbl="node1" presStyleIdx="14" presStyleCnt="19" custScaleX="146299">
        <dgm:presLayoutVars>
          <dgm:chMax val="0"/>
          <dgm:chPref val="0"/>
        </dgm:presLayoutVars>
      </dgm:prSet>
      <dgm:spPr/>
    </dgm:pt>
    <dgm:pt modelId="{A2A086D7-CBF9-4F3B-85BC-B95B11CEC408}" type="pres">
      <dgm:prSet presAssocID="{8C8DFD88-501A-4E07-B570-07469EA4DD32}" presName="Accent13" presStyleCnt="0"/>
      <dgm:spPr/>
    </dgm:pt>
    <dgm:pt modelId="{A369AAA6-0D3D-4F14-BD5C-911A1206ED5E}" type="pres">
      <dgm:prSet presAssocID="{8C8DFD88-501A-4E07-B570-07469EA4DD32}" presName="AccentHold1" presStyleLbl="node1" presStyleIdx="15" presStyleCnt="19"/>
      <dgm:spPr/>
    </dgm:pt>
    <dgm:pt modelId="{A9E58F13-1163-467B-809E-FAC306BA7BDD}" type="pres">
      <dgm:prSet presAssocID="{DB472FFB-8D35-4E7B-AA2E-D5F0D85806AB}" presName="Child5" presStyleLbl="node1" presStyleIdx="16" presStyleCnt="19" custScaleX="167538" custLinFactNeighborX="12790" custLinFactNeighborY="50547">
        <dgm:presLayoutVars>
          <dgm:chMax val="0"/>
          <dgm:chPref val="0"/>
        </dgm:presLayoutVars>
      </dgm:prSet>
      <dgm:spPr/>
    </dgm:pt>
    <dgm:pt modelId="{B7432BEC-F0A3-4666-8311-C41CD5520D8E}" type="pres">
      <dgm:prSet presAssocID="{DB472FFB-8D35-4E7B-AA2E-D5F0D85806AB}" presName="Accent15" presStyleCnt="0"/>
      <dgm:spPr/>
    </dgm:pt>
    <dgm:pt modelId="{AF3AA15E-C778-4324-8BA2-80A7A3015347}" type="pres">
      <dgm:prSet presAssocID="{DB472FFB-8D35-4E7B-AA2E-D5F0D85806AB}" presName="AccentHold2" presStyleLbl="node1" presStyleIdx="17" presStyleCnt="19"/>
      <dgm:spPr/>
    </dgm:pt>
    <dgm:pt modelId="{A35A448B-863A-4353-BB2E-FFC6626F4E99}" type="pres">
      <dgm:prSet presAssocID="{DB472FFB-8D35-4E7B-AA2E-D5F0D85806AB}" presName="Accent16" presStyleCnt="0"/>
      <dgm:spPr/>
    </dgm:pt>
    <dgm:pt modelId="{6834F485-CE0C-4DCA-ADEA-1C2C1C4A6243}" type="pres">
      <dgm:prSet presAssocID="{DB472FFB-8D35-4E7B-AA2E-D5F0D85806AB}" presName="AccentHold3" presStyleLbl="node1" presStyleIdx="18" presStyleCnt="19" custLinFactX="100000" custLinFactY="165568" custLinFactNeighborX="167237" custLinFactNeighborY="200000"/>
      <dgm:spPr/>
    </dgm:pt>
  </dgm:ptLst>
  <dgm:cxnLst>
    <dgm:cxn modelId="{BB9A1305-DF89-4AF3-B407-404BC0A8F074}" type="presOf" srcId="{5CBF80F2-38E4-4A78-B047-A8964F5A31AA}" destId="{60BC5943-D9F2-43E8-A1C2-0F60C4097746}" srcOrd="0" destOrd="0" presId="urn:microsoft.com/office/officeart/2009/3/layout/CircleRelationship"/>
    <dgm:cxn modelId="{31F9C65C-9D2C-4977-976B-F2AE3F5E3382}" type="presOf" srcId="{DB472FFB-8D35-4E7B-AA2E-D5F0D85806AB}" destId="{A9E58F13-1163-467B-809E-FAC306BA7BDD}" srcOrd="0" destOrd="0" presId="urn:microsoft.com/office/officeart/2009/3/layout/CircleRelationship"/>
    <dgm:cxn modelId="{5941B544-2E44-478E-9E14-3D721C9812ED}" srcId="{322A831E-A34C-428E-BD8E-1C64CB74C2AE}" destId="{5CBF80F2-38E4-4A78-B047-A8964F5A31AA}" srcOrd="0" destOrd="0" parTransId="{673C83B5-9CCB-471C-A86E-82C020D5466F}" sibTransId="{77D1F64C-0C7C-4765-9433-EA7A3C85E20E}"/>
    <dgm:cxn modelId="{94313565-E6EF-43CD-B177-64BF8AC52A38}" srcId="{5CBF80F2-38E4-4A78-B047-A8964F5A31AA}" destId="{B3EFED61-6B6E-4244-8510-57D5F2070E92}" srcOrd="0" destOrd="0" parTransId="{A1A9E335-8D7E-4BE5-98D4-A66B1F76A58B}" sibTransId="{DB88235F-3C5A-45CA-845D-D074FBC9DB1A}"/>
    <dgm:cxn modelId="{B4945F4D-0E18-47CB-949A-48E7505B7E37}" type="presOf" srcId="{B3EFED61-6B6E-4244-8510-57D5F2070E92}" destId="{20471F3B-A371-47D8-A7EC-AFA91FC312EB}" srcOrd="0" destOrd="0" presId="urn:microsoft.com/office/officeart/2009/3/layout/CircleRelationship"/>
    <dgm:cxn modelId="{F420FB4F-AC59-4586-AB5C-CF5E533AC38C}" srcId="{322A831E-A34C-428E-BD8E-1C64CB74C2AE}" destId="{88ECDC51-BB15-4DA0-A6CD-2E8846C31F27}" srcOrd="1" destOrd="0" parTransId="{FCC8C9F1-C738-49F0-BD28-E756EA167883}" sibTransId="{24762755-8379-4117-BEE6-F373B0DAF64F}"/>
    <dgm:cxn modelId="{A367A459-985F-45B9-A456-EF95AF2DF839}" srcId="{5CBF80F2-38E4-4A78-B047-A8964F5A31AA}" destId="{FB8B731B-564B-40A7-B6B8-239EA380F9C1}" srcOrd="1" destOrd="0" parTransId="{7C45A8F7-798F-4006-9073-B77C34BC518B}" sibTransId="{04AD52D9-4E9B-492B-B432-FFB9AEE00C24}"/>
    <dgm:cxn modelId="{73986C9F-5730-4FE1-A3E6-4398D9C3B1C1}" srcId="{5CBF80F2-38E4-4A78-B047-A8964F5A31AA}" destId="{8C8DFD88-501A-4E07-B570-07469EA4DD32}" srcOrd="3" destOrd="0" parTransId="{634D74AF-8C5C-4394-B43E-8560734B4F00}" sibTransId="{74F3B31E-7CA3-4D41-A7DD-D6F1E9679D9A}"/>
    <dgm:cxn modelId="{C2CFC4D3-7D0F-4957-8638-901572239A43}" srcId="{5CBF80F2-38E4-4A78-B047-A8964F5A31AA}" destId="{DB472FFB-8D35-4E7B-AA2E-D5F0D85806AB}" srcOrd="4" destOrd="0" parTransId="{D8A4BEBA-A853-412C-A828-9196106CE338}" sibTransId="{C4F0375C-8AF7-45DA-A5D9-18D0F6559E7F}"/>
    <dgm:cxn modelId="{9B6B2ED7-2DBE-4067-BF17-C64D74643906}" srcId="{5CBF80F2-38E4-4A78-B047-A8964F5A31AA}" destId="{B772C310-2626-4124-94C5-8787110CA908}" srcOrd="2" destOrd="0" parTransId="{158EF1AF-1A0E-445B-B4B7-23750823D3E1}" sibTransId="{F6225DCD-64A1-41F9-B0CD-8B32858138E4}"/>
    <dgm:cxn modelId="{D4CDCBD8-706E-46C7-9BEA-E4F008BAD02E}" type="presOf" srcId="{B772C310-2626-4124-94C5-8787110CA908}" destId="{71F68501-0014-4BF0-ADB5-33EF75A61FF3}" srcOrd="0" destOrd="0" presId="urn:microsoft.com/office/officeart/2009/3/layout/CircleRelationship"/>
    <dgm:cxn modelId="{B1164DDD-4C86-4BFF-B2E4-5E036A0D88AE}" type="presOf" srcId="{8C8DFD88-501A-4E07-B570-07469EA4DD32}" destId="{099EF552-8650-4C74-9F34-6E878099D632}" srcOrd="0" destOrd="0" presId="urn:microsoft.com/office/officeart/2009/3/layout/CircleRelationship"/>
    <dgm:cxn modelId="{32CC98F1-51E2-4AAF-8920-10A36EB54399}" type="presOf" srcId="{322A831E-A34C-428E-BD8E-1C64CB74C2AE}" destId="{AC93BE3E-8168-4698-A57A-047D3929BFCB}" srcOrd="0" destOrd="0" presId="urn:microsoft.com/office/officeart/2009/3/layout/CircleRelationship"/>
    <dgm:cxn modelId="{9258F1F8-48C5-4C3A-A131-9EA01462B958}" type="presOf" srcId="{FB8B731B-564B-40A7-B6B8-239EA380F9C1}" destId="{5A527CB3-823A-4B06-8DD0-87E0FCE7673C}" srcOrd="0" destOrd="0" presId="urn:microsoft.com/office/officeart/2009/3/layout/CircleRelationship"/>
    <dgm:cxn modelId="{8014F65F-1CE1-4FEE-8AF8-1E63572821E0}" type="presParOf" srcId="{AC93BE3E-8168-4698-A57A-047D3929BFCB}" destId="{60BC5943-D9F2-43E8-A1C2-0F60C4097746}" srcOrd="0" destOrd="0" presId="urn:microsoft.com/office/officeart/2009/3/layout/CircleRelationship"/>
    <dgm:cxn modelId="{338ECD05-A27F-4AF4-90D9-FFA77DACC44D}" type="presParOf" srcId="{AC93BE3E-8168-4698-A57A-047D3929BFCB}" destId="{E96DE8BB-E440-4357-AFFD-3CB983D3D9EE}" srcOrd="1" destOrd="0" presId="urn:microsoft.com/office/officeart/2009/3/layout/CircleRelationship"/>
    <dgm:cxn modelId="{0B5C6ACF-913A-4D80-8552-07E55A979BDD}" type="presParOf" srcId="{AC93BE3E-8168-4698-A57A-047D3929BFCB}" destId="{60BEF80D-C5AE-4717-BA64-66A802356481}" srcOrd="2" destOrd="0" presId="urn:microsoft.com/office/officeart/2009/3/layout/CircleRelationship"/>
    <dgm:cxn modelId="{8E92026F-D09F-4FA6-A444-A8BBBD3F7288}" type="presParOf" srcId="{AC93BE3E-8168-4698-A57A-047D3929BFCB}" destId="{CC2BB0AB-7916-4759-8E55-B0763EFAF978}" srcOrd="3" destOrd="0" presId="urn:microsoft.com/office/officeart/2009/3/layout/CircleRelationship"/>
    <dgm:cxn modelId="{31D88BA5-AD34-4200-815B-D382CD14C91D}" type="presParOf" srcId="{AC93BE3E-8168-4698-A57A-047D3929BFCB}" destId="{52C1C9E2-8A21-4DFE-8292-16F9E0AEFD05}" srcOrd="4" destOrd="0" presId="urn:microsoft.com/office/officeart/2009/3/layout/CircleRelationship"/>
    <dgm:cxn modelId="{3B39F5B8-C106-4283-9D0C-195EE5D3AF76}" type="presParOf" srcId="{AC93BE3E-8168-4698-A57A-047D3929BFCB}" destId="{663EC184-A9CE-48C2-9DA8-5A72D6F5938F}" srcOrd="5" destOrd="0" presId="urn:microsoft.com/office/officeart/2009/3/layout/CircleRelationship"/>
    <dgm:cxn modelId="{A720E20B-A361-40A5-A831-BF3D34CBAAB6}" type="presParOf" srcId="{AC93BE3E-8168-4698-A57A-047D3929BFCB}" destId="{20471F3B-A371-47D8-A7EC-AFA91FC312EB}" srcOrd="6" destOrd="0" presId="urn:microsoft.com/office/officeart/2009/3/layout/CircleRelationship"/>
    <dgm:cxn modelId="{D01273DB-61FC-4E50-A64F-7447CCEF15BB}" type="presParOf" srcId="{AC93BE3E-8168-4698-A57A-047D3929BFCB}" destId="{68E3CDE6-7E06-43D8-8F1C-0741AB9E287B}" srcOrd="7" destOrd="0" presId="urn:microsoft.com/office/officeart/2009/3/layout/CircleRelationship"/>
    <dgm:cxn modelId="{9C6F01C2-38E5-4E9E-A51A-66126DDD8BCB}" type="presParOf" srcId="{68E3CDE6-7E06-43D8-8F1C-0741AB9E287B}" destId="{AAA97D80-70AE-4653-B607-F4A6CD064D1A}" srcOrd="0" destOrd="0" presId="urn:microsoft.com/office/officeart/2009/3/layout/CircleRelationship"/>
    <dgm:cxn modelId="{8BB7C166-6D30-40C3-B746-D5315F0B378C}" type="presParOf" srcId="{AC93BE3E-8168-4698-A57A-047D3929BFCB}" destId="{F0D44788-63AC-480E-973D-DAC2659A10BF}" srcOrd="8" destOrd="0" presId="urn:microsoft.com/office/officeart/2009/3/layout/CircleRelationship"/>
    <dgm:cxn modelId="{063E4B59-314F-47DB-A474-966212A70800}" type="presParOf" srcId="{F0D44788-63AC-480E-973D-DAC2659A10BF}" destId="{1474D3D6-1B32-49FF-B895-6C78419DC083}" srcOrd="0" destOrd="0" presId="urn:microsoft.com/office/officeart/2009/3/layout/CircleRelationship"/>
    <dgm:cxn modelId="{A3B27850-EC51-4110-97F4-B8E3D57BFA30}" type="presParOf" srcId="{AC93BE3E-8168-4698-A57A-047D3929BFCB}" destId="{5A527CB3-823A-4B06-8DD0-87E0FCE7673C}" srcOrd="9" destOrd="0" presId="urn:microsoft.com/office/officeart/2009/3/layout/CircleRelationship"/>
    <dgm:cxn modelId="{D3D7CF4C-86B1-4038-B224-1EA868CEE061}" type="presParOf" srcId="{AC93BE3E-8168-4698-A57A-047D3929BFCB}" destId="{15807EBD-F1BF-495F-B704-EE5E05F97B08}" srcOrd="10" destOrd="0" presId="urn:microsoft.com/office/officeart/2009/3/layout/CircleRelationship"/>
    <dgm:cxn modelId="{36253B2A-1C45-4B03-ADF6-281A44AC7C76}" type="presParOf" srcId="{15807EBD-F1BF-495F-B704-EE5E05F97B08}" destId="{D36C2BF2-2498-4BDB-B688-84C3E3D5498E}" srcOrd="0" destOrd="0" presId="urn:microsoft.com/office/officeart/2009/3/layout/CircleRelationship"/>
    <dgm:cxn modelId="{D42AF351-726C-4F32-A4D8-22AED22C8095}" type="presParOf" srcId="{AC93BE3E-8168-4698-A57A-047D3929BFCB}" destId="{53941686-A190-4590-9ABB-79D03A29E0C6}" srcOrd="11" destOrd="0" presId="urn:microsoft.com/office/officeart/2009/3/layout/CircleRelationship"/>
    <dgm:cxn modelId="{E59E531F-3DEA-4C16-9B3A-90D7A3573E5D}" type="presParOf" srcId="{53941686-A190-4590-9ABB-79D03A29E0C6}" destId="{F07A4750-4FC5-4E4D-A3CC-582B6F06D23F}" srcOrd="0" destOrd="0" presId="urn:microsoft.com/office/officeart/2009/3/layout/CircleRelationship"/>
    <dgm:cxn modelId="{EA072407-7332-497D-8F98-FC788F16254B}" type="presParOf" srcId="{AC93BE3E-8168-4698-A57A-047D3929BFCB}" destId="{F3F34C2E-E519-480D-A9A5-5FB1BA4878B9}" srcOrd="12" destOrd="0" presId="urn:microsoft.com/office/officeart/2009/3/layout/CircleRelationship"/>
    <dgm:cxn modelId="{F0065767-36AF-425F-9D3E-4E90DD217E9E}" type="presParOf" srcId="{F3F34C2E-E519-480D-A9A5-5FB1BA4878B9}" destId="{1BC843C8-5F78-43DF-A4D0-402E9B88C98F}" srcOrd="0" destOrd="0" presId="urn:microsoft.com/office/officeart/2009/3/layout/CircleRelationship"/>
    <dgm:cxn modelId="{39FEAAEA-9094-4CE3-8C22-12CCA8A91BF5}" type="presParOf" srcId="{AC93BE3E-8168-4698-A57A-047D3929BFCB}" destId="{71F68501-0014-4BF0-ADB5-33EF75A61FF3}" srcOrd="13" destOrd="0" presId="urn:microsoft.com/office/officeart/2009/3/layout/CircleRelationship"/>
    <dgm:cxn modelId="{C72C7E1C-B2CC-4E49-9D76-20F295009741}" type="presParOf" srcId="{AC93BE3E-8168-4698-A57A-047D3929BFCB}" destId="{6844C4DF-6BCA-4087-93F2-31B041C210C7}" srcOrd="14" destOrd="0" presId="urn:microsoft.com/office/officeart/2009/3/layout/CircleRelationship"/>
    <dgm:cxn modelId="{35266DFA-FC3B-410D-BE82-CE65BA087B28}" type="presParOf" srcId="{6844C4DF-6BCA-4087-93F2-31B041C210C7}" destId="{741272B0-A7CD-4655-9BA3-01C624434721}" srcOrd="0" destOrd="0" presId="urn:microsoft.com/office/officeart/2009/3/layout/CircleRelationship"/>
    <dgm:cxn modelId="{F3499AB6-A063-496D-9DC1-1A983DDE7F40}" type="presParOf" srcId="{AC93BE3E-8168-4698-A57A-047D3929BFCB}" destId="{099EF552-8650-4C74-9F34-6E878099D632}" srcOrd="15" destOrd="0" presId="urn:microsoft.com/office/officeart/2009/3/layout/CircleRelationship"/>
    <dgm:cxn modelId="{F8E5F508-3A72-449C-843F-B253E4F7EAEE}" type="presParOf" srcId="{AC93BE3E-8168-4698-A57A-047D3929BFCB}" destId="{A2A086D7-CBF9-4F3B-85BC-B95B11CEC408}" srcOrd="16" destOrd="0" presId="urn:microsoft.com/office/officeart/2009/3/layout/CircleRelationship"/>
    <dgm:cxn modelId="{7A5A0184-478E-4C2A-84D9-0891D2A798E3}" type="presParOf" srcId="{A2A086D7-CBF9-4F3B-85BC-B95B11CEC408}" destId="{A369AAA6-0D3D-4F14-BD5C-911A1206ED5E}" srcOrd="0" destOrd="0" presId="urn:microsoft.com/office/officeart/2009/3/layout/CircleRelationship"/>
    <dgm:cxn modelId="{82D494D8-7B6B-40E8-A6D8-63D17A245C3C}" type="presParOf" srcId="{AC93BE3E-8168-4698-A57A-047D3929BFCB}" destId="{A9E58F13-1163-467B-809E-FAC306BA7BDD}" srcOrd="17" destOrd="0" presId="urn:microsoft.com/office/officeart/2009/3/layout/CircleRelationship"/>
    <dgm:cxn modelId="{A785EC0F-766F-4470-A00B-2426D733B0AB}" type="presParOf" srcId="{AC93BE3E-8168-4698-A57A-047D3929BFCB}" destId="{B7432BEC-F0A3-4666-8311-C41CD5520D8E}" srcOrd="18" destOrd="0" presId="urn:microsoft.com/office/officeart/2009/3/layout/CircleRelationship"/>
    <dgm:cxn modelId="{13386B7F-D7D9-4475-96BB-6B1C3B671D90}" type="presParOf" srcId="{B7432BEC-F0A3-4666-8311-C41CD5520D8E}" destId="{AF3AA15E-C778-4324-8BA2-80A7A3015347}" srcOrd="0" destOrd="0" presId="urn:microsoft.com/office/officeart/2009/3/layout/CircleRelationship"/>
    <dgm:cxn modelId="{1F755BE2-F0F4-47BC-8386-22F4FA732E10}" type="presParOf" srcId="{AC93BE3E-8168-4698-A57A-047D3929BFCB}" destId="{A35A448B-863A-4353-BB2E-FFC6626F4E99}" srcOrd="19" destOrd="0" presId="urn:microsoft.com/office/officeart/2009/3/layout/CircleRelationship"/>
    <dgm:cxn modelId="{C6EF1FE8-E21F-47AE-8017-02526E7273FA}" type="presParOf" srcId="{A35A448B-863A-4353-BB2E-FFC6626F4E99}" destId="{6834F485-CE0C-4DCA-ADEA-1C2C1C4A624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0C884-64A7-40DE-ACCB-5A3F8374A2E1}" type="doc">
      <dgm:prSet loTypeId="urn:microsoft.com/office/officeart/2005/8/layout/vList2" loCatId="list" qsTypeId="urn:microsoft.com/office/officeart/2005/8/quickstyle/3d2" qsCatId="3D" csTypeId="urn:microsoft.com/office/officeart/2005/8/colors/accent1_3" csCatId="accent1" phldr="1"/>
      <dgm:spPr/>
      <dgm:t>
        <a:bodyPr/>
        <a:lstStyle/>
        <a:p>
          <a:endParaRPr lang="en-US"/>
        </a:p>
      </dgm:t>
    </dgm:pt>
    <dgm:pt modelId="{F05FCC9E-9C16-49D6-90B8-006AA237D9DD}">
      <dgm:prSet/>
      <dgm:spPr/>
      <dgm:t>
        <a:bodyPr/>
        <a:lstStyle/>
        <a:p>
          <a:pPr algn="ctr">
            <a:buClrTx/>
            <a:buSzTx/>
            <a:buFontTx/>
            <a:buNone/>
          </a:pPr>
          <a:r>
            <a:rPr lang="en-US" u="none">
              <a:solidFill>
                <a:schemeClr val="tx1"/>
              </a:solidFill>
              <a:effectLst/>
              <a:latin typeface="+mn-lt"/>
              <a:ea typeface="+mn-ea"/>
              <a:cs typeface="+mn-cs"/>
            </a:rPr>
            <a:t>ACT will continue to be included in SDRR as part of the Postsecondary Readiness indicator in grade 12 and upon graduation in Spring Rosters and Fall Data Review</a:t>
          </a:r>
          <a:endParaRPr lang="en-US">
            <a:solidFill>
              <a:schemeClr val="tx1"/>
            </a:solidFill>
          </a:endParaRPr>
        </a:p>
      </dgm:t>
    </dgm:pt>
    <dgm:pt modelId="{9D1D69E5-4BF3-4A3B-8AC7-243538D05573}" type="parTrans" cxnId="{036789F2-7160-436C-83B6-CB54440CF25A}">
      <dgm:prSet/>
      <dgm:spPr/>
      <dgm:t>
        <a:bodyPr/>
        <a:lstStyle/>
        <a:p>
          <a:endParaRPr lang="en-US"/>
        </a:p>
      </dgm:t>
    </dgm:pt>
    <dgm:pt modelId="{42C12876-0BFE-4A4F-A8C2-B669661A9299}" type="sibTrans" cxnId="{036789F2-7160-436C-83B6-CB54440CF25A}">
      <dgm:prSet/>
      <dgm:spPr/>
      <dgm:t>
        <a:bodyPr/>
        <a:lstStyle/>
        <a:p>
          <a:endParaRPr lang="en-US"/>
        </a:p>
      </dgm:t>
    </dgm:pt>
    <dgm:pt modelId="{194CAB19-BF1F-4F11-B4E4-02438A75CA75}" type="pres">
      <dgm:prSet presAssocID="{3E90C884-64A7-40DE-ACCB-5A3F8374A2E1}" presName="linear" presStyleCnt="0">
        <dgm:presLayoutVars>
          <dgm:animLvl val="lvl"/>
          <dgm:resizeHandles val="exact"/>
        </dgm:presLayoutVars>
      </dgm:prSet>
      <dgm:spPr/>
    </dgm:pt>
    <dgm:pt modelId="{F76CEA78-2944-4841-A3FA-527160F32854}" type="pres">
      <dgm:prSet presAssocID="{F05FCC9E-9C16-49D6-90B8-006AA237D9DD}" presName="parentText" presStyleLbl="node1" presStyleIdx="0" presStyleCnt="1">
        <dgm:presLayoutVars>
          <dgm:chMax val="0"/>
          <dgm:bulletEnabled val="1"/>
        </dgm:presLayoutVars>
      </dgm:prSet>
      <dgm:spPr/>
    </dgm:pt>
  </dgm:ptLst>
  <dgm:cxnLst>
    <dgm:cxn modelId="{C9B3D03B-C358-4EC4-91E2-09C4B60375E9}" type="presOf" srcId="{F05FCC9E-9C16-49D6-90B8-006AA237D9DD}" destId="{F76CEA78-2944-4841-A3FA-527160F32854}" srcOrd="0" destOrd="0" presId="urn:microsoft.com/office/officeart/2005/8/layout/vList2"/>
    <dgm:cxn modelId="{02A5C5A5-1391-4075-85AC-121281260C96}" type="presOf" srcId="{3E90C884-64A7-40DE-ACCB-5A3F8374A2E1}" destId="{194CAB19-BF1F-4F11-B4E4-02438A75CA75}" srcOrd="0" destOrd="0" presId="urn:microsoft.com/office/officeart/2005/8/layout/vList2"/>
    <dgm:cxn modelId="{036789F2-7160-436C-83B6-CB54440CF25A}" srcId="{3E90C884-64A7-40DE-ACCB-5A3F8374A2E1}" destId="{F05FCC9E-9C16-49D6-90B8-006AA237D9DD}" srcOrd="0" destOrd="0" parTransId="{9D1D69E5-4BF3-4A3B-8AC7-243538D05573}" sibTransId="{42C12876-0BFE-4A4F-A8C2-B669661A9299}"/>
    <dgm:cxn modelId="{7DCEA261-43AB-44B7-8C04-622F48BDC6F1}" type="presParOf" srcId="{194CAB19-BF1F-4F11-B4E4-02438A75CA75}" destId="{F76CEA78-2944-4841-A3FA-527160F328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D62CB-E7F8-4B56-BA70-2CE9FDDE875D}">
      <dsp:nvSpPr>
        <dsp:cNvPr id="0" name=""/>
        <dsp:cNvSpPr/>
      </dsp:nvSpPr>
      <dsp:spPr>
        <a:xfrm>
          <a:off x="5110" y="0"/>
          <a:ext cx="4916471" cy="35785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Setup 1</a:t>
          </a:r>
        </a:p>
      </dsp:txBody>
      <dsp:txXfrm>
        <a:off x="5110" y="0"/>
        <a:ext cx="4916471" cy="1073556"/>
      </dsp:txXfrm>
    </dsp:sp>
    <dsp:sp modelId="{4FE0C65F-11EA-4DD1-8868-0F33131D2013}">
      <dsp:nvSpPr>
        <dsp:cNvPr id="0" name=""/>
        <dsp:cNvSpPr/>
      </dsp:nvSpPr>
      <dsp:spPr>
        <a:xfrm>
          <a:off x="496758" y="1074605"/>
          <a:ext cx="3933177" cy="1078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Initial Test Window 1 </a:t>
          </a:r>
        </a:p>
      </dsp:txBody>
      <dsp:txXfrm>
        <a:off x="528360" y="1106207"/>
        <a:ext cx="3869973" cy="1015769"/>
      </dsp:txXfrm>
    </dsp:sp>
    <dsp:sp modelId="{84DFA3C4-54EF-4674-B285-82969871AF81}">
      <dsp:nvSpPr>
        <dsp:cNvPr id="0" name=""/>
        <dsp:cNvSpPr/>
      </dsp:nvSpPr>
      <dsp:spPr>
        <a:xfrm>
          <a:off x="496758" y="2319574"/>
          <a:ext cx="3933177" cy="1078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Makeup Test Window 2 </a:t>
          </a:r>
        </a:p>
      </dsp:txBody>
      <dsp:txXfrm>
        <a:off x="528360" y="2351176"/>
        <a:ext cx="3869973" cy="1015769"/>
      </dsp:txXfrm>
    </dsp:sp>
    <dsp:sp modelId="{43D45B67-8640-4D79-98E6-8C8609F1C84F}">
      <dsp:nvSpPr>
        <dsp:cNvPr id="0" name=""/>
        <dsp:cNvSpPr/>
      </dsp:nvSpPr>
      <dsp:spPr>
        <a:xfrm>
          <a:off x="5290318" y="0"/>
          <a:ext cx="4916471" cy="35785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Setup 2</a:t>
          </a:r>
        </a:p>
      </dsp:txBody>
      <dsp:txXfrm>
        <a:off x="5290318" y="0"/>
        <a:ext cx="4916471" cy="1073556"/>
      </dsp:txXfrm>
    </dsp:sp>
    <dsp:sp modelId="{84BDBACC-B9E7-449E-9DD2-19035BFAB040}">
      <dsp:nvSpPr>
        <dsp:cNvPr id="0" name=""/>
        <dsp:cNvSpPr/>
      </dsp:nvSpPr>
      <dsp:spPr>
        <a:xfrm>
          <a:off x="5781965" y="1073556"/>
          <a:ext cx="3933177" cy="2326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Initial Test/Makeup Window 1 </a:t>
          </a:r>
        </a:p>
      </dsp:txBody>
      <dsp:txXfrm>
        <a:off x="5850092" y="1141683"/>
        <a:ext cx="3796923" cy="2189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AEE0D-36F5-4790-A00F-4E37FF5D5592}">
      <dsp:nvSpPr>
        <dsp:cNvPr id="0" name=""/>
        <dsp:cNvSpPr/>
      </dsp:nvSpPr>
      <dsp:spPr>
        <a:xfrm>
          <a:off x="21514" y="0"/>
          <a:ext cx="2685318" cy="805595"/>
        </a:xfrm>
        <a:prstGeom prst="rect">
          <a:avLst/>
        </a:prstGeom>
        <a:solidFill>
          <a:srgbClr val="05778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A -  8:30</a:t>
          </a:r>
        </a:p>
      </dsp:txBody>
      <dsp:txXfrm>
        <a:off x="21514" y="0"/>
        <a:ext cx="2685318" cy="805595"/>
      </dsp:txXfrm>
    </dsp:sp>
    <dsp:sp modelId="{D6F352BE-6E23-4D65-83FB-54363A9CFEC4}">
      <dsp:nvSpPr>
        <dsp:cNvPr id="0" name=""/>
        <dsp:cNvSpPr/>
      </dsp:nvSpPr>
      <dsp:spPr>
        <a:xfrm>
          <a:off x="11229" y="805989"/>
          <a:ext cx="2685318" cy="3004411"/>
        </a:xfrm>
        <a:prstGeom prst="rect">
          <a:avLst/>
        </a:prstGeom>
        <a:solidFill>
          <a:srgbClr val="A6C3CA">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dirty="0"/>
            <a:t>English Test - 45 mins: 8:30-9:20</a:t>
          </a:r>
        </a:p>
        <a:p>
          <a:pPr marL="0" lvl="0" indent="0" algn="l" defTabSz="800100">
            <a:lnSpc>
              <a:spcPct val="90000"/>
            </a:lnSpc>
            <a:spcBef>
              <a:spcPct val="0"/>
            </a:spcBef>
            <a:spcAft>
              <a:spcPct val="35000"/>
            </a:spcAft>
            <a:buNone/>
          </a:pPr>
          <a:r>
            <a:rPr lang="en-US" sz="1800" kern="1200"/>
            <a:t>Mathematics - Test 60 mins: 9:20-10:25</a:t>
          </a:r>
        </a:p>
        <a:p>
          <a:pPr marL="0" lvl="0" indent="0" algn="l" defTabSz="800100">
            <a:lnSpc>
              <a:spcPct val="90000"/>
            </a:lnSpc>
            <a:spcBef>
              <a:spcPct val="0"/>
            </a:spcBef>
            <a:spcAft>
              <a:spcPct val="35000"/>
            </a:spcAft>
            <a:buNone/>
          </a:pPr>
          <a:r>
            <a:rPr lang="en-US" sz="1800" kern="1200" dirty="0"/>
            <a:t>Break - 15 mins: 10:25-10:40</a:t>
          </a:r>
        </a:p>
        <a:p>
          <a:pPr marL="0" lvl="0" indent="0" algn="l" defTabSz="800100">
            <a:lnSpc>
              <a:spcPct val="90000"/>
            </a:lnSpc>
            <a:spcBef>
              <a:spcPct val="0"/>
            </a:spcBef>
            <a:spcAft>
              <a:spcPct val="35000"/>
            </a:spcAft>
            <a:buNone/>
          </a:pPr>
          <a:r>
            <a:rPr lang="en-US" sz="1800" kern="1200"/>
            <a:t>Reading Test - 35 mins: 10:40-11:15</a:t>
          </a:r>
        </a:p>
        <a:p>
          <a:pPr marL="0" lvl="0" indent="0" algn="l" defTabSz="800100">
            <a:lnSpc>
              <a:spcPct val="90000"/>
            </a:lnSpc>
            <a:spcBef>
              <a:spcPct val="0"/>
            </a:spcBef>
            <a:spcAft>
              <a:spcPct val="35000"/>
            </a:spcAft>
            <a:buNone/>
          </a:pPr>
          <a:r>
            <a:rPr lang="en-US" sz="1800" kern="1200"/>
            <a:t>Science Test -35 mins: 11:15-11:50</a:t>
          </a:r>
        </a:p>
      </dsp:txBody>
      <dsp:txXfrm>
        <a:off x="11229" y="805989"/>
        <a:ext cx="2685318" cy="3004411"/>
      </dsp:txXfrm>
    </dsp:sp>
    <dsp:sp modelId="{2E053C28-C7B4-4E18-B8F0-808F2E21EE20}">
      <dsp:nvSpPr>
        <dsp:cNvPr id="0" name=""/>
        <dsp:cNvSpPr/>
      </dsp:nvSpPr>
      <dsp:spPr>
        <a:xfrm>
          <a:off x="2804337" y="393"/>
          <a:ext cx="2685318" cy="805595"/>
        </a:xfrm>
        <a:prstGeom prst="rect">
          <a:avLst/>
        </a:prstGeom>
        <a:solidFill>
          <a:srgbClr val="057780"/>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B - 9:00</a:t>
          </a:r>
        </a:p>
      </dsp:txBody>
      <dsp:txXfrm>
        <a:off x="2804337" y="393"/>
        <a:ext cx="2685318" cy="805595"/>
      </dsp:txXfrm>
    </dsp:sp>
    <dsp:sp modelId="{6A32734A-9752-4BAD-8099-FCD303FE84DF}">
      <dsp:nvSpPr>
        <dsp:cNvPr id="0" name=""/>
        <dsp:cNvSpPr/>
      </dsp:nvSpPr>
      <dsp:spPr>
        <a:xfrm>
          <a:off x="2804337" y="805989"/>
          <a:ext cx="2685318" cy="3004411"/>
        </a:xfrm>
        <a:prstGeom prst="rect">
          <a:avLst/>
        </a:prstGeom>
        <a:solidFill>
          <a:srgbClr val="A6C3CA">
            <a:alpha val="90000"/>
          </a:srgb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a:t>English Test - 45 mins: 9:00-9:50</a:t>
          </a:r>
        </a:p>
        <a:p>
          <a:pPr marL="0" lvl="0" indent="0" algn="l" defTabSz="800100">
            <a:lnSpc>
              <a:spcPct val="90000"/>
            </a:lnSpc>
            <a:spcBef>
              <a:spcPct val="0"/>
            </a:spcBef>
            <a:spcAft>
              <a:spcPct val="35000"/>
            </a:spcAft>
            <a:buNone/>
          </a:pPr>
          <a:r>
            <a:rPr lang="en-US" sz="1800" kern="1200"/>
            <a:t>Mathematics Test - 60 mins: 9:50-10:55</a:t>
          </a:r>
        </a:p>
        <a:p>
          <a:pPr marL="0" lvl="0" indent="0" algn="l" defTabSz="800100">
            <a:lnSpc>
              <a:spcPct val="90000"/>
            </a:lnSpc>
            <a:spcBef>
              <a:spcPct val="0"/>
            </a:spcBef>
            <a:spcAft>
              <a:spcPct val="35000"/>
            </a:spcAft>
            <a:buNone/>
          </a:pPr>
          <a:r>
            <a:rPr lang="en-US" sz="1800" kern="1200"/>
            <a:t>Break - 15 mins: 10:55-11:10</a:t>
          </a:r>
        </a:p>
        <a:p>
          <a:pPr marL="0" lvl="0" indent="0" algn="l" defTabSz="800100">
            <a:lnSpc>
              <a:spcPct val="90000"/>
            </a:lnSpc>
            <a:spcBef>
              <a:spcPct val="0"/>
            </a:spcBef>
            <a:spcAft>
              <a:spcPct val="35000"/>
            </a:spcAft>
            <a:buNone/>
          </a:pPr>
          <a:r>
            <a:rPr lang="en-US" sz="1800" kern="1200"/>
            <a:t>Reading Test - 35 mins: 11:10 -11:45</a:t>
          </a:r>
        </a:p>
        <a:p>
          <a:pPr marL="0" lvl="0" indent="0" algn="l" defTabSz="800100">
            <a:lnSpc>
              <a:spcPct val="90000"/>
            </a:lnSpc>
            <a:spcBef>
              <a:spcPct val="0"/>
            </a:spcBef>
            <a:spcAft>
              <a:spcPct val="35000"/>
            </a:spcAft>
            <a:buNone/>
          </a:pPr>
          <a:r>
            <a:rPr lang="en-US" sz="1800" kern="1200"/>
            <a:t>Science Test - 35 mins: 11:45-12:25</a:t>
          </a:r>
        </a:p>
      </dsp:txBody>
      <dsp:txXfrm>
        <a:off x="2804337" y="805989"/>
        <a:ext cx="2685318" cy="3004411"/>
      </dsp:txXfrm>
    </dsp:sp>
    <dsp:sp modelId="{4F9202DE-4432-4CA3-AE6B-3B4D153207B1}">
      <dsp:nvSpPr>
        <dsp:cNvPr id="0" name=""/>
        <dsp:cNvSpPr/>
      </dsp:nvSpPr>
      <dsp:spPr>
        <a:xfrm>
          <a:off x="5597444" y="393"/>
          <a:ext cx="2685318" cy="805595"/>
        </a:xfrm>
        <a:prstGeom prst="rect">
          <a:avLst/>
        </a:prstGeom>
        <a:solidFill>
          <a:srgbClr val="057780"/>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C -  9:30 </a:t>
          </a:r>
        </a:p>
      </dsp:txBody>
      <dsp:txXfrm>
        <a:off x="5597444" y="393"/>
        <a:ext cx="2685318" cy="805595"/>
      </dsp:txXfrm>
    </dsp:sp>
    <dsp:sp modelId="{7C46F493-848E-4C73-912F-CAE86B19DEB3}">
      <dsp:nvSpPr>
        <dsp:cNvPr id="0" name=""/>
        <dsp:cNvSpPr/>
      </dsp:nvSpPr>
      <dsp:spPr>
        <a:xfrm>
          <a:off x="5597444" y="805989"/>
          <a:ext cx="2685318" cy="3004411"/>
        </a:xfrm>
        <a:prstGeom prst="rect">
          <a:avLst/>
        </a:prstGeom>
        <a:solidFill>
          <a:srgbClr val="A6C3CA">
            <a:alpha val="90000"/>
          </a:srgb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dirty="0"/>
            <a:t>English Test - 45 mins: 9:30-10:20</a:t>
          </a:r>
        </a:p>
        <a:p>
          <a:pPr marL="0" lvl="0" indent="0" algn="l" defTabSz="800100">
            <a:lnSpc>
              <a:spcPct val="90000"/>
            </a:lnSpc>
            <a:spcBef>
              <a:spcPct val="0"/>
            </a:spcBef>
            <a:spcAft>
              <a:spcPct val="35000"/>
            </a:spcAft>
            <a:buNone/>
          </a:pPr>
          <a:r>
            <a:rPr lang="en-US" sz="1800" kern="1200"/>
            <a:t>Mathematics Test - 60 mins: 10:20-11:25</a:t>
          </a:r>
        </a:p>
        <a:p>
          <a:pPr marL="0" lvl="0" indent="0" algn="l" defTabSz="800100">
            <a:lnSpc>
              <a:spcPct val="90000"/>
            </a:lnSpc>
            <a:spcBef>
              <a:spcPct val="0"/>
            </a:spcBef>
            <a:spcAft>
              <a:spcPct val="35000"/>
            </a:spcAft>
            <a:buNone/>
          </a:pPr>
          <a:r>
            <a:rPr lang="en-US" sz="1800" kern="1200" dirty="0"/>
            <a:t>Break - 15 mins: 11:25-11:40</a:t>
          </a:r>
        </a:p>
        <a:p>
          <a:pPr marL="0" lvl="0" indent="0" algn="l" defTabSz="800100">
            <a:lnSpc>
              <a:spcPct val="90000"/>
            </a:lnSpc>
            <a:spcBef>
              <a:spcPct val="0"/>
            </a:spcBef>
            <a:spcAft>
              <a:spcPct val="35000"/>
            </a:spcAft>
            <a:buNone/>
          </a:pPr>
          <a:r>
            <a:rPr lang="en-US" sz="1800" kern="1200"/>
            <a:t>Reading Test - 35 mins: 11:40-12:20</a:t>
          </a:r>
        </a:p>
        <a:p>
          <a:pPr marL="0" lvl="0" indent="0" algn="l" defTabSz="800100">
            <a:lnSpc>
              <a:spcPct val="90000"/>
            </a:lnSpc>
            <a:spcBef>
              <a:spcPct val="0"/>
            </a:spcBef>
            <a:spcAft>
              <a:spcPct val="35000"/>
            </a:spcAft>
            <a:buNone/>
          </a:pPr>
          <a:r>
            <a:rPr lang="en-US" sz="1800" kern="1200"/>
            <a:t>Science Test - 35 mins: 12:20-12:55</a:t>
          </a:r>
        </a:p>
      </dsp:txBody>
      <dsp:txXfrm>
        <a:off x="5597444" y="805989"/>
        <a:ext cx="2685318" cy="3004411"/>
      </dsp:txXfrm>
    </dsp:sp>
    <dsp:sp modelId="{564C7577-0361-4255-AEC6-829EA4455134}">
      <dsp:nvSpPr>
        <dsp:cNvPr id="0" name=""/>
        <dsp:cNvSpPr/>
      </dsp:nvSpPr>
      <dsp:spPr>
        <a:xfrm>
          <a:off x="8390551" y="393"/>
          <a:ext cx="2685318" cy="805595"/>
        </a:xfrm>
        <a:prstGeom prst="rect">
          <a:avLst/>
        </a:prstGeom>
        <a:solidFill>
          <a:srgbClr val="057780"/>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D - 10:30</a:t>
          </a:r>
        </a:p>
      </dsp:txBody>
      <dsp:txXfrm>
        <a:off x="8390551" y="393"/>
        <a:ext cx="2685318" cy="805595"/>
      </dsp:txXfrm>
    </dsp:sp>
    <dsp:sp modelId="{74186152-6943-4690-8519-64C0EBA29FCD}">
      <dsp:nvSpPr>
        <dsp:cNvPr id="0" name=""/>
        <dsp:cNvSpPr/>
      </dsp:nvSpPr>
      <dsp:spPr>
        <a:xfrm>
          <a:off x="8390551" y="805989"/>
          <a:ext cx="2685318" cy="3004411"/>
        </a:xfrm>
        <a:prstGeom prst="rect">
          <a:avLst/>
        </a:prstGeom>
        <a:solidFill>
          <a:srgbClr val="A6C3CA">
            <a:alpha val="90000"/>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dirty="0"/>
            <a:t>English Test - 45 mins: 10:30-11:20</a:t>
          </a:r>
        </a:p>
        <a:p>
          <a:pPr marL="0" lvl="0" indent="0" algn="l" defTabSz="800100">
            <a:lnSpc>
              <a:spcPct val="90000"/>
            </a:lnSpc>
            <a:spcBef>
              <a:spcPct val="0"/>
            </a:spcBef>
            <a:spcAft>
              <a:spcPct val="35000"/>
            </a:spcAft>
            <a:buNone/>
          </a:pPr>
          <a:r>
            <a:rPr lang="en-US" sz="1800" kern="1200"/>
            <a:t>Mathematics Test - 60 mins: 11:20-12:25</a:t>
          </a:r>
        </a:p>
        <a:p>
          <a:pPr marL="0" lvl="0" indent="0" algn="l" defTabSz="800100">
            <a:lnSpc>
              <a:spcPct val="90000"/>
            </a:lnSpc>
            <a:spcBef>
              <a:spcPct val="0"/>
            </a:spcBef>
            <a:spcAft>
              <a:spcPct val="35000"/>
            </a:spcAft>
            <a:buNone/>
          </a:pPr>
          <a:r>
            <a:rPr lang="en-US" sz="1800" kern="1200"/>
            <a:t>Break - 15 mins: 12:25-12:40</a:t>
          </a:r>
        </a:p>
        <a:p>
          <a:pPr marL="0" lvl="0" indent="0" algn="l" defTabSz="800100">
            <a:lnSpc>
              <a:spcPct val="90000"/>
            </a:lnSpc>
            <a:spcBef>
              <a:spcPct val="0"/>
            </a:spcBef>
            <a:spcAft>
              <a:spcPct val="35000"/>
            </a:spcAft>
            <a:buNone/>
          </a:pPr>
          <a:r>
            <a:rPr lang="en-US" sz="1800" kern="1200"/>
            <a:t>Reading Test - 35 mins: 12:40-1:20</a:t>
          </a:r>
          <a:endParaRPr lang="en-US" sz="1800" kern="1200" dirty="0"/>
        </a:p>
        <a:p>
          <a:pPr marL="0" lvl="0" indent="0" algn="l" defTabSz="800100">
            <a:lnSpc>
              <a:spcPct val="90000"/>
            </a:lnSpc>
            <a:spcBef>
              <a:spcPct val="0"/>
            </a:spcBef>
            <a:spcAft>
              <a:spcPct val="35000"/>
            </a:spcAft>
            <a:buNone/>
          </a:pPr>
          <a:r>
            <a:rPr lang="en-US" sz="1800" kern="1200"/>
            <a:t>Science Test -35 mins: 1:20-1:55</a:t>
          </a:r>
          <a:endParaRPr lang="en-US" sz="1800" kern="1200" dirty="0"/>
        </a:p>
      </dsp:txBody>
      <dsp:txXfrm>
        <a:off x="8390551" y="805989"/>
        <a:ext cx="2685318" cy="3004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C5943-D9F2-43E8-A1C2-0F60C4097746}">
      <dsp:nvSpPr>
        <dsp:cNvPr id="0" name=""/>
        <dsp:cNvSpPr/>
      </dsp:nvSpPr>
      <dsp:spPr>
        <a:xfrm>
          <a:off x="2311372" y="1501619"/>
          <a:ext cx="6167324" cy="35419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u="sng" kern="12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ACT KY Site</a:t>
          </a:r>
          <a:endParaRPr lang="en-US" sz="5400" b="1" u="sng" kern="1200">
            <a:solidFill>
              <a:schemeClr val="tx1"/>
            </a:solidFill>
            <a:latin typeface="Times New Roman" panose="02020603050405020304" pitchFamily="18" charset="0"/>
            <a:cs typeface="Times New Roman" panose="02020603050405020304" pitchFamily="18" charset="0"/>
          </a:endParaRPr>
        </a:p>
      </dsp:txBody>
      <dsp:txXfrm>
        <a:off x="3214556" y="2020326"/>
        <a:ext cx="4360956" cy="2504541"/>
      </dsp:txXfrm>
    </dsp:sp>
    <dsp:sp modelId="{E96DE8BB-E440-4357-AFFD-3CB983D3D9EE}">
      <dsp:nvSpPr>
        <dsp:cNvPr id="0" name=""/>
        <dsp:cNvSpPr/>
      </dsp:nvSpPr>
      <dsp:spPr>
        <a:xfrm>
          <a:off x="2863826" y="3686724"/>
          <a:ext cx="238866" cy="2398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BEF80D-C5AE-4717-BA64-66A802356481}">
      <dsp:nvSpPr>
        <dsp:cNvPr id="0" name=""/>
        <dsp:cNvSpPr/>
      </dsp:nvSpPr>
      <dsp:spPr>
        <a:xfrm>
          <a:off x="5846191" y="2196578"/>
          <a:ext cx="258858" cy="2588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BB0AB-7916-4759-8E55-B0763EFAF978}">
      <dsp:nvSpPr>
        <dsp:cNvPr id="0" name=""/>
        <dsp:cNvSpPr/>
      </dsp:nvSpPr>
      <dsp:spPr>
        <a:xfrm>
          <a:off x="4604471" y="4487819"/>
          <a:ext cx="357000" cy="35754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C1C9E2-8A21-4DFE-8292-16F9E0AEFD05}">
      <dsp:nvSpPr>
        <dsp:cNvPr id="0" name=""/>
        <dsp:cNvSpPr/>
      </dsp:nvSpPr>
      <dsp:spPr>
        <a:xfrm>
          <a:off x="3747194" y="1927476"/>
          <a:ext cx="258858" cy="2588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EC184-A9CE-48C2-9DA8-5A72D6F5938F}">
      <dsp:nvSpPr>
        <dsp:cNvPr id="0" name=""/>
        <dsp:cNvSpPr/>
      </dsp:nvSpPr>
      <dsp:spPr>
        <a:xfrm>
          <a:off x="2703158" y="2936679"/>
          <a:ext cx="258858" cy="2588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471F3B-A371-47D8-A7EC-AFA91FC312EB}">
      <dsp:nvSpPr>
        <dsp:cNvPr id="0" name=""/>
        <dsp:cNvSpPr/>
      </dsp:nvSpPr>
      <dsp:spPr>
        <a:xfrm>
          <a:off x="1738292" y="1427561"/>
          <a:ext cx="1943572" cy="17664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ACT Success</a:t>
          </a:r>
          <a:endParaRPr lang="en-US" sz="2400" kern="1200">
            <a:solidFill>
              <a:schemeClr val="tx1"/>
            </a:solidFill>
            <a:latin typeface="Times New Roman" panose="02020603050405020304" pitchFamily="18" charset="0"/>
            <a:cs typeface="Times New Roman" panose="02020603050405020304" pitchFamily="18" charset="0"/>
          </a:endParaRPr>
        </a:p>
      </dsp:txBody>
      <dsp:txXfrm>
        <a:off x="2022922" y="1686246"/>
        <a:ext cx="1374312" cy="1249039"/>
      </dsp:txXfrm>
    </dsp:sp>
    <dsp:sp modelId="{AAA97D80-70AE-4653-B607-F4A6CD064D1A}">
      <dsp:nvSpPr>
        <dsp:cNvPr id="0" name=""/>
        <dsp:cNvSpPr/>
      </dsp:nvSpPr>
      <dsp:spPr>
        <a:xfrm>
          <a:off x="4143789" y="2115846"/>
          <a:ext cx="357000" cy="35754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74D3D6-1B32-49FF-B895-6C78419DC083}">
      <dsp:nvSpPr>
        <dsp:cNvPr id="0" name=""/>
        <dsp:cNvSpPr/>
      </dsp:nvSpPr>
      <dsp:spPr>
        <a:xfrm flipH="1">
          <a:off x="2337769" y="3580161"/>
          <a:ext cx="189918" cy="1996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527CB3-823A-4B06-8DD0-87E0FCE7673C}">
      <dsp:nvSpPr>
        <dsp:cNvPr id="0" name=""/>
        <dsp:cNvSpPr/>
      </dsp:nvSpPr>
      <dsp:spPr>
        <a:xfrm>
          <a:off x="6716194" y="1006578"/>
          <a:ext cx="1812462" cy="171043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PAN</a:t>
          </a:r>
          <a:r>
            <a:rPr lang="en-US" sz="2400" kern="1200">
              <a:solidFill>
                <a:schemeClr val="tx1"/>
              </a:solidFill>
              <a:latin typeface="Times New Roman" panose="02020603050405020304" pitchFamily="18" charset="0"/>
              <a:cs typeface="Times New Roman" panose="02020603050405020304" pitchFamily="18" charset="0"/>
            </a:rPr>
            <a:t> Training Modules</a:t>
          </a:r>
        </a:p>
      </dsp:txBody>
      <dsp:txXfrm>
        <a:off x="6981623" y="1257066"/>
        <a:ext cx="1281604" cy="1209460"/>
      </dsp:txXfrm>
    </dsp:sp>
    <dsp:sp modelId="{D36C2BF2-2498-4BDB-B688-84C3E3D5498E}">
      <dsp:nvSpPr>
        <dsp:cNvPr id="0" name=""/>
        <dsp:cNvSpPr/>
      </dsp:nvSpPr>
      <dsp:spPr>
        <a:xfrm>
          <a:off x="8299479" y="3013972"/>
          <a:ext cx="221390" cy="2058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07A4750-4FC5-4E4D-A3CC-582B6F06D23F}">
      <dsp:nvSpPr>
        <dsp:cNvPr id="0" name=""/>
        <dsp:cNvSpPr/>
      </dsp:nvSpPr>
      <dsp:spPr>
        <a:xfrm>
          <a:off x="2490056" y="4698925"/>
          <a:ext cx="258858" cy="2588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C843C8-5F78-43DF-A4D0-402E9B88C98F}">
      <dsp:nvSpPr>
        <dsp:cNvPr id="0" name=""/>
        <dsp:cNvSpPr/>
      </dsp:nvSpPr>
      <dsp:spPr>
        <a:xfrm>
          <a:off x="3911163" y="3761956"/>
          <a:ext cx="258858" cy="2588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F68501-0014-4BF0-ADB5-33EF75A61FF3}">
      <dsp:nvSpPr>
        <dsp:cNvPr id="0" name=""/>
        <dsp:cNvSpPr/>
      </dsp:nvSpPr>
      <dsp:spPr>
        <a:xfrm>
          <a:off x="6400282" y="3862969"/>
          <a:ext cx="1866979" cy="149313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4">
                <a:extLst>
                  <a:ext uri="{A12FA001-AC4F-418D-AE19-62706E023703}">
                    <ahyp:hlinkClr xmlns:ahyp="http://schemas.microsoft.com/office/drawing/2018/hyperlinkcolor" val="tx"/>
                  </a:ext>
                </a:extLst>
              </a:hlinkClick>
            </a:rPr>
            <a:t>PAN</a:t>
          </a:r>
          <a:r>
            <a:rPr lang="en-US" sz="2400" kern="1200">
              <a:solidFill>
                <a:schemeClr val="tx1"/>
              </a:solidFill>
              <a:latin typeface="Times New Roman" panose="02020603050405020304" pitchFamily="18" charset="0"/>
              <a:cs typeface="Times New Roman" panose="02020603050405020304" pitchFamily="18" charset="0"/>
            </a:rPr>
            <a:t> </a:t>
          </a:r>
        </a:p>
      </dsp:txBody>
      <dsp:txXfrm>
        <a:off x="6673695" y="4081634"/>
        <a:ext cx="1320153" cy="1055809"/>
      </dsp:txXfrm>
    </dsp:sp>
    <dsp:sp modelId="{741272B0-A7CD-4655-9BA3-01C624434721}">
      <dsp:nvSpPr>
        <dsp:cNvPr id="0" name=""/>
        <dsp:cNvSpPr/>
      </dsp:nvSpPr>
      <dsp:spPr>
        <a:xfrm>
          <a:off x="7161066" y="2796898"/>
          <a:ext cx="258858" cy="2588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99EF552-8650-4C74-9F34-6E878099D632}">
      <dsp:nvSpPr>
        <dsp:cNvPr id="0" name=""/>
        <dsp:cNvSpPr/>
      </dsp:nvSpPr>
      <dsp:spPr>
        <a:xfrm>
          <a:off x="2563636" y="4433426"/>
          <a:ext cx="1909916" cy="130563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5">
                <a:extLst>
                  <a:ext uri="{A12FA001-AC4F-418D-AE19-62706E023703}">
                    <ahyp:hlinkClr xmlns:ahyp="http://schemas.microsoft.com/office/drawing/2018/hyperlinkcolor" val="tx"/>
                  </a:ext>
                </a:extLst>
              </a:hlinkClick>
            </a:rPr>
            <a:t>MyACT</a:t>
          </a:r>
          <a:endParaRPr lang="en-US" sz="2400" kern="1200">
            <a:solidFill>
              <a:schemeClr val="tx1"/>
            </a:solidFill>
            <a:latin typeface="Times New Roman" panose="02020603050405020304" pitchFamily="18" charset="0"/>
            <a:cs typeface="Times New Roman" panose="02020603050405020304" pitchFamily="18" charset="0"/>
          </a:endParaRPr>
        </a:p>
      </dsp:txBody>
      <dsp:txXfrm>
        <a:off x="2843337" y="4624632"/>
        <a:ext cx="1350514" cy="923225"/>
      </dsp:txXfrm>
    </dsp:sp>
    <dsp:sp modelId="{A369AAA6-0D3D-4F14-BD5C-911A1206ED5E}">
      <dsp:nvSpPr>
        <dsp:cNvPr id="0" name=""/>
        <dsp:cNvSpPr/>
      </dsp:nvSpPr>
      <dsp:spPr>
        <a:xfrm>
          <a:off x="4031700" y="4389236"/>
          <a:ext cx="258858" cy="2588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E58F13-1163-467B-809E-FAC306BA7BDD}">
      <dsp:nvSpPr>
        <dsp:cNvPr id="0" name=""/>
        <dsp:cNvSpPr/>
      </dsp:nvSpPr>
      <dsp:spPr>
        <a:xfrm>
          <a:off x="3836863" y="659960"/>
          <a:ext cx="2187189" cy="130563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TestNav 8 Online Support</a:t>
          </a:r>
          <a:r>
            <a:rPr lang="en-US" sz="2400" kern="1200">
              <a:solidFill>
                <a:schemeClr val="tx1"/>
              </a:solidFill>
            </a:rPr>
            <a:t> </a:t>
          </a:r>
          <a:endParaRPr lang="en-US" sz="2400" kern="1200">
            <a:solidFill>
              <a:schemeClr val="tx1"/>
            </a:solidFill>
            <a:latin typeface="Times New Roman" panose="02020603050405020304" pitchFamily="18" charset="0"/>
            <a:cs typeface="Times New Roman" panose="02020603050405020304" pitchFamily="18" charset="0"/>
          </a:endParaRPr>
        </a:p>
      </dsp:txBody>
      <dsp:txXfrm>
        <a:off x="4157169" y="851166"/>
        <a:ext cx="1546577" cy="923225"/>
      </dsp:txXfrm>
    </dsp:sp>
    <dsp:sp modelId="{AF3AA15E-C778-4324-8BA2-80A7A3015347}">
      <dsp:nvSpPr>
        <dsp:cNvPr id="0" name=""/>
        <dsp:cNvSpPr/>
      </dsp:nvSpPr>
      <dsp:spPr>
        <a:xfrm>
          <a:off x="2500946" y="1415253"/>
          <a:ext cx="258858" cy="2588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34F485-CE0C-4DCA-ADEA-1C2C1C4A6243}">
      <dsp:nvSpPr>
        <dsp:cNvPr id="0" name=""/>
        <dsp:cNvSpPr/>
      </dsp:nvSpPr>
      <dsp:spPr>
        <a:xfrm>
          <a:off x="6206796" y="1267593"/>
          <a:ext cx="258858" cy="2588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CEA78-2944-4841-A3FA-527160F32854}">
      <dsp:nvSpPr>
        <dsp:cNvPr id="0" name=""/>
        <dsp:cNvSpPr/>
      </dsp:nvSpPr>
      <dsp:spPr>
        <a:xfrm>
          <a:off x="0" y="1085"/>
          <a:ext cx="11038902" cy="3931199"/>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ClrTx/>
            <a:buSzTx/>
            <a:buFontTx/>
            <a:buNone/>
          </a:pPr>
          <a:r>
            <a:rPr lang="en-US" sz="4800" u="none" kern="1200">
              <a:solidFill>
                <a:schemeClr val="tx1"/>
              </a:solidFill>
              <a:effectLst/>
              <a:latin typeface="+mn-lt"/>
              <a:ea typeface="+mn-ea"/>
              <a:cs typeface="+mn-cs"/>
            </a:rPr>
            <a:t>ACT will continue to be included in SDRR as part of the Postsecondary Readiness indicator in grade 12 and upon graduation in Spring Rosters and Fall Data Review</a:t>
          </a:r>
          <a:endParaRPr lang="en-US" sz="4800" kern="1200">
            <a:solidFill>
              <a:schemeClr val="tx1"/>
            </a:solidFill>
          </a:endParaRPr>
        </a:p>
      </dsp:txBody>
      <dsp:txXfrm>
        <a:off x="191905" y="192990"/>
        <a:ext cx="10655092" cy="354738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6EE935-1235-DCE7-6381-919F5DCF2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A5EB57-B783-98C7-5B90-546F27C26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C4FF4-CB9A-483D-8F68-033623D557AC}" type="datetimeFigureOut">
              <a:rPr lang="en-US" smtClean="0"/>
              <a:t>1/24/2024</a:t>
            </a:fld>
            <a:endParaRPr lang="en-US"/>
          </a:p>
        </p:txBody>
      </p:sp>
      <p:sp>
        <p:nvSpPr>
          <p:cNvPr id="4" name="Footer Placeholder 3">
            <a:extLst>
              <a:ext uri="{FF2B5EF4-FFF2-40B4-BE49-F238E27FC236}">
                <a16:creationId xmlns:a16="http://schemas.microsoft.com/office/drawing/2014/main" id="{E9352712-29C9-DA10-DAF4-BAD8F39F2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48E093-BF24-6DC6-168C-3A9893B39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94971-8A1A-4CCD-A08C-327716ADC5D5}" type="slidenum">
              <a:rPr lang="en-US" smtClean="0"/>
              <a:t>‹#›</a:t>
            </a:fld>
            <a:endParaRPr lang="en-US"/>
          </a:p>
        </p:txBody>
      </p:sp>
    </p:spTree>
    <p:extLst>
      <p:ext uri="{BB962C8B-B14F-4D97-AF65-F5344CB8AC3E}">
        <p14:creationId xmlns:p14="http://schemas.microsoft.com/office/powerpoint/2010/main" val="16026305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6E735-6893-4BF8-A3C1-E6A89550CE50}"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B408-1315-42B9-9804-74B22CCB63B0}" type="slidenum">
              <a:rPr lang="en-US" smtClean="0"/>
              <a:t>‹#›</a:t>
            </a:fld>
            <a:endParaRPr lang="en-US"/>
          </a:p>
        </p:txBody>
      </p:sp>
    </p:spTree>
    <p:extLst>
      <p:ext uri="{BB962C8B-B14F-4D97-AF65-F5344CB8AC3E}">
        <p14:creationId xmlns:p14="http://schemas.microsoft.com/office/powerpoint/2010/main" val="241659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2024 February DAC training on High School. My name is Christen Roseberry, I am a program consultant in the Office of Assessment and Accountability. This training is one in a series meant to prepare DACs and BACs for the upcoming spring state test administration.  As a result of overwhelmingly positive feedback on the recorded trainings, OAA is continuing to provide pre-recorded trainings in advance of scheduled question and answer sessions.</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2300"/>
            <a:ext cx="5618163" cy="3160713"/>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Let’s take a look at an example staggered start time testing schedule. </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The MyACT sessions can not be completed on the day of testing. Therefore, the non-test session will have to be scheduled prior to testing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policy is l</a:t>
            </a:r>
            <a:r>
              <a:rPr lang="en-US" sz="1200" b="0"/>
              <a:t>imited </a:t>
            </a:r>
            <a:r>
              <a:rPr lang="en-US" sz="1200"/>
              <a:t>to multiple </a:t>
            </a:r>
            <a:r>
              <a:rPr lang="en-US" sz="1200" b="1"/>
              <a:t>overlapping </a:t>
            </a:r>
            <a:r>
              <a:rPr lang="en-US" sz="1200"/>
              <a:t>sessions only. For example, Group A could not start and finish prior to Group D starting. Most importantly, please ensure that student groups do not have the opportunity to mingle or pass in the hall during any staggered testing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r>
              <a:rPr lang="en-US"/>
              <a:t>These are some examples of the staggered times that could be utilized. However, a smaller school with only two groups could, for example, utilize Group B and D for a testing schedule.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EF6-8873-4DB1-9D37-C471607DC3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5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each ACT administration, all Kentucky DACs are responsible for recording students in their districts who are under 18 years of age and do not have parental consent to opt into ACT's EOS or select score recipients. This will be done by choosing a response to a State Use Question in </a:t>
            </a:r>
            <a:r>
              <a:rPr lang="en-US" sz="1200" kern="1200" dirty="0" err="1">
                <a:solidFill>
                  <a:schemeClr val="tx1"/>
                </a:solidFill>
                <a:effectLst/>
                <a:latin typeface="+mn-lt"/>
                <a:ea typeface="+mn-ea"/>
                <a:cs typeface="+mn-cs"/>
              </a:rPr>
              <a:t>PearsonAccess</a:t>
            </a:r>
            <a:r>
              <a:rPr lang="en-US" sz="1200" kern="1200" baseline="30000" dirty="0" err="1">
                <a:solidFill>
                  <a:schemeClr val="tx1"/>
                </a:solidFill>
                <a:effectLst/>
                <a:latin typeface="+mn-lt"/>
                <a:ea typeface="+mn-ea"/>
                <a:cs typeface="+mn-cs"/>
              </a:rPr>
              <a:t>Next</a:t>
            </a:r>
            <a:r>
              <a:rPr lang="en-US" sz="1200" kern="1200" dirty="0">
                <a:solidFill>
                  <a:schemeClr val="tx1"/>
                </a:solidFill>
                <a:effectLst/>
                <a:latin typeface="+mn-lt"/>
                <a:ea typeface="+mn-ea"/>
                <a:cs typeface="+mn-cs"/>
              </a:rPr>
              <a:t> (PAN). Parental consent must be obtained for each administration and does not transfer over from any administration, including this past spring or more recent fall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non-test activity for examinees is completed on the </a:t>
            </a:r>
            <a:r>
              <a:rPr lang="en-US" sz="1200" kern="1200" dirty="0" err="1">
                <a:solidFill>
                  <a:schemeClr val="tx1"/>
                </a:solidFill>
                <a:effectLst/>
                <a:latin typeface="+mn-lt"/>
                <a:ea typeface="+mn-ea"/>
                <a:cs typeface="+mn-cs"/>
              </a:rPr>
              <a:t>MyACT</a:t>
            </a:r>
            <a:r>
              <a:rPr lang="en-US" sz="1200" kern="1200" dirty="0">
                <a:solidFill>
                  <a:schemeClr val="tx1"/>
                </a:solidFill>
                <a:effectLst/>
                <a:latin typeface="+mn-lt"/>
                <a:ea typeface="+mn-ea"/>
                <a:cs typeface="+mn-cs"/>
              </a:rPr>
              <a:t> website, regardless of test mode (paper or online). Students </a:t>
            </a:r>
            <a:r>
              <a:rPr lang="en-US" sz="1200" b="1" kern="1200" dirty="0">
                <a:solidFill>
                  <a:schemeClr val="tx1"/>
                </a:solidFill>
                <a:effectLst/>
                <a:latin typeface="+mn-lt"/>
                <a:ea typeface="+mn-ea"/>
                <a:cs typeface="+mn-cs"/>
              </a:rPr>
              <a:t>with</a:t>
            </a:r>
            <a:r>
              <a:rPr lang="en-US" sz="1200" kern="1200" dirty="0">
                <a:solidFill>
                  <a:schemeClr val="tx1"/>
                </a:solidFill>
                <a:effectLst/>
                <a:latin typeface="+mn-lt"/>
                <a:ea typeface="+mn-ea"/>
                <a:cs typeface="+mn-cs"/>
              </a:rPr>
              <a:t> consent can complete the non-test activity from their homes. However, it is the expectation of KDE that at least one support session be held for students </a:t>
            </a:r>
            <a:r>
              <a:rPr lang="en-US" sz="1200" b="1" kern="1200" dirty="0">
                <a:solidFill>
                  <a:schemeClr val="tx1"/>
                </a:solidFill>
                <a:effectLst/>
                <a:latin typeface="+mn-lt"/>
                <a:ea typeface="+mn-ea"/>
                <a:cs typeface="+mn-cs"/>
              </a:rPr>
              <a:t>with</a:t>
            </a:r>
            <a:r>
              <a:rPr lang="en-US" sz="1200" kern="1200" dirty="0">
                <a:solidFill>
                  <a:schemeClr val="tx1"/>
                </a:solidFill>
                <a:effectLst/>
                <a:latin typeface="+mn-lt"/>
                <a:ea typeface="+mn-ea"/>
                <a:cs typeface="+mn-cs"/>
              </a:rPr>
              <a:t> consent prior to testing. If unforeseen circumstances prevent a student from completing the non-test before testing, it can be completed on an emergency basis only in the two days after testing. The day of testing should never be utilized for a </a:t>
            </a:r>
            <a:r>
              <a:rPr lang="en-US" sz="1200" kern="1200" dirty="0" err="1">
                <a:solidFill>
                  <a:schemeClr val="tx1"/>
                </a:solidFill>
                <a:effectLst/>
                <a:latin typeface="+mn-lt"/>
                <a:ea typeface="+mn-ea"/>
                <a:cs typeface="+mn-cs"/>
              </a:rPr>
              <a:t>MyACT</a:t>
            </a:r>
            <a:r>
              <a:rPr lang="en-US" sz="1200" kern="1200" dirty="0">
                <a:solidFill>
                  <a:schemeClr val="tx1"/>
                </a:solidFill>
                <a:effectLst/>
                <a:latin typeface="+mn-lt"/>
                <a:ea typeface="+mn-ea"/>
                <a:cs typeface="+mn-cs"/>
              </a:rPr>
              <a:t> support session.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Separately, testing staff will need to hold a support session for students </a:t>
            </a:r>
            <a:r>
              <a:rPr lang="en-US" sz="1200" b="1" kern="1200" dirty="0">
                <a:solidFill>
                  <a:schemeClr val="tx1"/>
                </a:solidFill>
                <a:effectLst/>
                <a:latin typeface="+mn-lt"/>
                <a:ea typeface="+mn-ea"/>
                <a:cs typeface="+mn-cs"/>
              </a:rPr>
              <a:t>without </a:t>
            </a:r>
            <a:r>
              <a:rPr lang="en-US" sz="1200" kern="1200" dirty="0">
                <a:solidFill>
                  <a:schemeClr val="tx1"/>
                </a:solidFill>
                <a:effectLst/>
                <a:latin typeface="+mn-lt"/>
                <a:ea typeface="+mn-ea"/>
                <a:cs typeface="+mn-cs"/>
              </a:rPr>
              <a:t>consent for the Non‐test Instructions Form. Students </a:t>
            </a:r>
            <a:r>
              <a:rPr lang="en-US" sz="1200" b="1" kern="1200" dirty="0">
                <a:solidFill>
                  <a:schemeClr val="tx1"/>
                </a:solidFill>
                <a:effectLst/>
                <a:latin typeface="+mn-lt"/>
                <a:ea typeface="+mn-ea"/>
                <a:cs typeface="+mn-cs"/>
              </a:rPr>
              <a:t>without </a:t>
            </a:r>
            <a:r>
              <a:rPr lang="en-US" sz="1200" kern="1200" dirty="0">
                <a:solidFill>
                  <a:schemeClr val="tx1"/>
                </a:solidFill>
                <a:effectLst/>
                <a:latin typeface="+mn-lt"/>
                <a:ea typeface="+mn-ea"/>
                <a:cs typeface="+mn-cs"/>
              </a:rPr>
              <a:t>consent should be guided through the non-test portion of the test at school. If the school guides all students through the non-test portion of the test, KDE recommends that students under 18 years of age </a:t>
            </a:r>
            <a:r>
              <a:rPr lang="en-US" sz="1200" b="1" kern="1200" dirty="0">
                <a:solidFill>
                  <a:schemeClr val="tx1"/>
                </a:solidFill>
                <a:effectLst/>
                <a:latin typeface="+mn-lt"/>
                <a:ea typeface="+mn-ea"/>
                <a:cs typeface="+mn-cs"/>
              </a:rPr>
              <a:t>without </a:t>
            </a:r>
            <a:r>
              <a:rPr lang="en-US" sz="1200" kern="1200" dirty="0">
                <a:solidFill>
                  <a:schemeClr val="tx1"/>
                </a:solidFill>
                <a:effectLst/>
                <a:latin typeface="+mn-lt"/>
                <a:ea typeface="+mn-ea"/>
                <a:cs typeface="+mn-cs"/>
              </a:rPr>
              <a:t>consent complete the non-test portion of the exam at a different time and/or location than students who have consent. Separating these two cohorts will help test administrators confirm that the students are not completing the specific sections of the non-test activity, which impacts EOS opt-in and score reports provided to third parties.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a:t>
            </a:r>
            <a:r>
              <a:rPr lang="en-US" sz="1200" b="1" kern="1200" dirty="0">
                <a:solidFill>
                  <a:schemeClr val="tx1"/>
                </a:solidFill>
                <a:effectLst/>
                <a:latin typeface="+mn-lt"/>
                <a:ea typeface="+mn-ea"/>
                <a:cs typeface="+mn-cs"/>
              </a:rPr>
              <a:t>without </a:t>
            </a:r>
            <a:r>
              <a:rPr lang="en-US" sz="1200" kern="1200" dirty="0">
                <a:solidFill>
                  <a:schemeClr val="tx1"/>
                </a:solidFill>
                <a:effectLst/>
                <a:latin typeface="+mn-lt"/>
                <a:ea typeface="+mn-ea"/>
                <a:cs typeface="+mn-cs"/>
              </a:rPr>
              <a:t>consent should be instructed to skip questions related to the following topics: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Opting in to ACT EOS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Requesting score reports be sent to colleges or scholarship agencies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9770E4-0119-4DBC-9B97-C6A404776A26}" type="slidenum">
              <a:rPr lang="en-US" smtClean="0"/>
              <a:t>11</a:t>
            </a:fld>
            <a:endParaRPr lang="en-US"/>
          </a:p>
        </p:txBody>
      </p:sp>
    </p:spTree>
    <p:extLst>
      <p:ext uri="{BB962C8B-B14F-4D97-AF65-F5344CB8AC3E}">
        <p14:creationId xmlns:p14="http://schemas.microsoft.com/office/powerpoint/2010/main" val="46688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on the parental consent form and policy;</a:t>
            </a:r>
          </a:p>
          <a:p>
            <a:endParaRPr lang="en-US"/>
          </a:p>
          <a:p>
            <a:pPr marL="171450" indent="-171450">
              <a:buFont typeface="Arial" panose="020B0604020202020204" pitchFamily="34" charset="0"/>
              <a:buChar char="•"/>
            </a:pPr>
            <a:r>
              <a:rPr lang="en-US" sz="1200"/>
              <a:t>Whether a student </a:t>
            </a:r>
            <a:r>
              <a:rPr lang="en-US" sz="1200">
                <a:effectLst/>
                <a:latin typeface="Segoe UI" panose="020B0502040204020203" pitchFamily="34" charset="0"/>
              </a:rPr>
              <a:t>as consent to opt into EOS or not</a:t>
            </a:r>
            <a:r>
              <a:rPr lang="en-US" sz="1200"/>
              <a:t>, the student is still required to test</a:t>
            </a:r>
          </a:p>
          <a:p>
            <a:pPr marL="171450" indent="-171450">
              <a:buFont typeface="Arial" panose="020B0604020202020204" pitchFamily="34" charset="0"/>
              <a:buChar char="•"/>
            </a:pPr>
            <a:r>
              <a:rPr lang="en-US" sz="1200"/>
              <a:t>Do your best to collect consent from each student</a:t>
            </a:r>
          </a:p>
          <a:p>
            <a:pPr marL="171450" indent="-171450">
              <a:buFont typeface="Arial" panose="020B0604020202020204" pitchFamily="34" charset="0"/>
              <a:buChar char="•"/>
            </a:pPr>
            <a:r>
              <a:rPr lang="en-US" sz="1200"/>
              <a:t>Consent can be electronic or written</a:t>
            </a:r>
          </a:p>
          <a:p>
            <a:pPr marL="171450" indent="-171450">
              <a:buFont typeface="Arial" panose="020B0604020202020204" pitchFamily="34" charset="0"/>
              <a:buChar char="•"/>
            </a:pPr>
            <a:r>
              <a:rPr lang="en-US" sz="1200"/>
              <a:t>Hold two separate support sessions for students with consent and students without</a:t>
            </a:r>
          </a:p>
          <a:p>
            <a:pPr marL="171450" indent="-171450">
              <a:buFont typeface="Arial" panose="020B0604020202020204" pitchFamily="34" charset="0"/>
              <a:buChar char="•"/>
            </a:pPr>
            <a:r>
              <a:rPr lang="en-US" sz="1200"/>
              <a:t>Whether the consent is electronic or written, document thoroughly </a:t>
            </a:r>
          </a:p>
          <a:p>
            <a:pPr marL="171450" indent="-171450">
              <a:buFont typeface="Arial" panose="020B0604020202020204" pitchFamily="34" charset="0"/>
              <a:buChar char="•"/>
            </a:pPr>
            <a:r>
              <a:rPr lang="en-US" sz="1200"/>
              <a:t>Update PAN with students who do not have consent</a:t>
            </a:r>
          </a:p>
          <a:p>
            <a:pPr marL="171450" indent="-171450">
              <a:buFont typeface="Arial" panose="020B0604020202020204" pitchFamily="34" charset="0"/>
              <a:buChar char="•"/>
            </a:pPr>
            <a:r>
              <a:rPr lang="en-US" sz="1200"/>
              <a:t>VERBAL CONSENT is no longer accepted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11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91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Here are some ACT resources with links for: </a:t>
            </a:r>
          </a:p>
          <a:p>
            <a:pPr>
              <a:spcBef>
                <a:spcPct val="0"/>
              </a:spcBef>
            </a:pPr>
            <a:endParaRPr lang="en-US" altLang="en-US" dirty="0"/>
          </a:p>
          <a:p>
            <a:pPr marL="171450" indent="-171450">
              <a:spcBef>
                <a:spcPct val="0"/>
              </a:spcBef>
              <a:buFont typeface="Arial" panose="020B0604020202020204" pitchFamily="34" charset="0"/>
              <a:buChar char="•"/>
            </a:pPr>
            <a:r>
              <a:rPr lang="en-US" altLang="en-US" dirty="0"/>
              <a:t>The </a:t>
            </a:r>
            <a:r>
              <a:rPr lang="en-US" altLang="en-US" dirty="0" err="1"/>
              <a:t>MyACT</a:t>
            </a:r>
            <a:endParaRPr lang="en-US" altLang="en-US" dirty="0"/>
          </a:p>
          <a:p>
            <a:pPr marL="171450" indent="-171450">
              <a:spcBef>
                <a:spcPct val="0"/>
              </a:spcBef>
              <a:buFont typeface="Arial" panose="020B0604020202020204" pitchFamily="34" charset="0"/>
              <a:buChar char="•"/>
            </a:pPr>
            <a:r>
              <a:rPr lang="en-US" altLang="en-US" dirty="0"/>
              <a:t>The Success Site</a:t>
            </a:r>
          </a:p>
          <a:p>
            <a:pPr marL="171450" indent="-171450">
              <a:spcBef>
                <a:spcPct val="0"/>
              </a:spcBef>
              <a:buFont typeface="Arial" panose="020B0604020202020204" pitchFamily="34" charset="0"/>
              <a:buChar char="•"/>
            </a:pPr>
            <a:r>
              <a:rPr lang="en-US" altLang="en-US" dirty="0"/>
              <a:t>ACT PAN</a:t>
            </a:r>
          </a:p>
          <a:p>
            <a:pPr marL="171450" indent="-171450">
              <a:spcBef>
                <a:spcPct val="0"/>
              </a:spcBef>
              <a:buFont typeface="Arial" panose="020B0604020202020204" pitchFamily="34" charset="0"/>
              <a:buChar char="•"/>
            </a:pPr>
            <a:r>
              <a:rPr lang="en-US" altLang="en-US" dirty="0" err="1"/>
              <a:t>TestNAV</a:t>
            </a:r>
            <a:r>
              <a:rPr lang="en-US" altLang="en-US" dirty="0"/>
              <a:t> Support and </a:t>
            </a:r>
          </a:p>
          <a:p>
            <a:pPr marL="171450" indent="-171450">
              <a:spcBef>
                <a:spcPct val="0"/>
              </a:spcBef>
              <a:buFont typeface="Arial" panose="020B0604020202020204" pitchFamily="34" charset="0"/>
              <a:buChar char="•"/>
            </a:pPr>
            <a:r>
              <a:rPr lang="en-US" altLang="en-US" dirty="0"/>
              <a:t>The KY ACT Site</a:t>
            </a:r>
          </a:p>
          <a:p>
            <a:endParaRPr lang="en-US" dirty="0"/>
          </a:p>
        </p:txBody>
      </p:sp>
      <p:sp>
        <p:nvSpPr>
          <p:cNvPr id="4" name="Slide Number Placeholder 3"/>
          <p:cNvSpPr>
            <a:spLocks noGrp="1"/>
          </p:cNvSpPr>
          <p:nvPr>
            <p:ph type="sldNum" sz="quarter" idx="10"/>
          </p:nvPr>
        </p:nvSpPr>
        <p:spPr/>
        <p:txBody>
          <a:bodyPr/>
          <a:lstStyle/>
          <a:p>
            <a:fld id="{68894CE5-B140-433A-97FE-9AB76E91BF64}" type="slidenum">
              <a:rPr lang="en-US" smtClean="0"/>
              <a:t>14</a:t>
            </a:fld>
            <a:endParaRPr lang="en-US"/>
          </a:p>
        </p:txBody>
      </p:sp>
      <p:sp>
        <p:nvSpPr>
          <p:cNvPr id="5" name="Date Placeholder 4">
            <a:extLst>
              <a:ext uri="{FF2B5EF4-FFF2-40B4-BE49-F238E27FC236}">
                <a16:creationId xmlns:a16="http://schemas.microsoft.com/office/drawing/2014/main" id="{AF7961E0-FCED-42DB-B64B-4020C1C2B7AA}"/>
              </a:ext>
            </a:extLst>
          </p:cNvPr>
          <p:cNvSpPr>
            <a:spLocks noGrp="1"/>
          </p:cNvSpPr>
          <p:nvPr>
            <p:ph type="dt" idx="1"/>
          </p:nvPr>
        </p:nvSpPr>
        <p:spPr/>
        <p:txBody>
          <a:bodyPr/>
          <a:lstStyle/>
          <a:p>
            <a:fld id="{E9DB12EF-269B-4449-8DA4-7BC6A83DB30F}" type="datetime1">
              <a:rPr lang="en-US" smtClean="0"/>
              <a:t>1/24/2024</a:t>
            </a:fld>
            <a:endParaRPr lang="en-US"/>
          </a:p>
        </p:txBody>
      </p:sp>
      <p:sp>
        <p:nvSpPr>
          <p:cNvPr id="6" name="Footer Placeholder 5">
            <a:extLst>
              <a:ext uri="{FF2B5EF4-FFF2-40B4-BE49-F238E27FC236}">
                <a16:creationId xmlns:a16="http://schemas.microsoft.com/office/drawing/2014/main" id="{E03A1A88-981C-433E-9D86-EFF39D95EF2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7198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669925"/>
            <a:ext cx="5694362" cy="3203575"/>
          </a:xfrm>
        </p:spPr>
      </p:sp>
      <p:sp>
        <p:nvSpPr>
          <p:cNvPr id="3" name="Notes Placeholder 2"/>
          <p:cNvSpPr>
            <a:spLocks noGrp="1"/>
          </p:cNvSpPr>
          <p:nvPr>
            <p:ph type="body" idx="1"/>
          </p:nvPr>
        </p:nvSpPr>
        <p:spPr/>
        <p:txBody>
          <a:bodyPr/>
          <a:lstStyle/>
          <a:p>
            <a:r>
              <a:rPr lang="en-US" dirty="0">
                <a:cs typeface="Calibri"/>
              </a:rPr>
              <a:t>Also available to you for a resource is the ACT College Administration Guidance and FAQ document for the Spring 2024 Junior Administration. The link for the document is included on this slide. It is recommended that this document is downloaded with each test administration. I would also like to add that KDE is going through the Request for Proposal process for the College Admissions Examination for Postsecondary Readiness. All state agency contracts are limited in the time allotted to each vendor. The current vendor contract ends this year.</a:t>
            </a:r>
          </a:p>
        </p:txBody>
      </p:sp>
      <p:sp>
        <p:nvSpPr>
          <p:cNvPr id="4" name="Slide Number Placeholder 3"/>
          <p:cNvSpPr>
            <a:spLocks noGrp="1"/>
          </p:cNvSpPr>
          <p:nvPr>
            <p:ph type="sldNum" sz="quarter" idx="10"/>
          </p:nvPr>
        </p:nvSpPr>
        <p:spPr/>
        <p:txBody>
          <a:bodyPr/>
          <a:lstStyle/>
          <a:p>
            <a:pPr>
              <a:defRPr/>
            </a:pPr>
            <a:fld id="{C13ED7E7-DA40-44AF-9616-7C11D994704A}" type="slidenum">
              <a:rPr lang="en-US" smtClean="0"/>
              <a:pPr>
                <a:defRPr/>
              </a:pPr>
              <a:t>15</a:t>
            </a:fld>
            <a:endParaRPr lang="en-US"/>
          </a:p>
        </p:txBody>
      </p:sp>
      <p:sp>
        <p:nvSpPr>
          <p:cNvPr id="5" name="Date Placeholder 4">
            <a:extLst>
              <a:ext uri="{FF2B5EF4-FFF2-40B4-BE49-F238E27FC236}">
                <a16:creationId xmlns:a16="http://schemas.microsoft.com/office/drawing/2014/main" id="{166A9381-04A1-40CB-8198-7F04FF2E4AA0}"/>
              </a:ext>
            </a:extLst>
          </p:cNvPr>
          <p:cNvSpPr>
            <a:spLocks noGrp="1"/>
          </p:cNvSpPr>
          <p:nvPr>
            <p:ph type="dt" idx="1"/>
          </p:nvPr>
        </p:nvSpPr>
        <p:spPr/>
        <p:txBody>
          <a:bodyPr/>
          <a:lstStyle/>
          <a:p>
            <a:fld id="{4087CA9B-9052-44B6-9C1F-09C0600CE3DC}" type="datetime1">
              <a:rPr lang="en-US" smtClean="0"/>
              <a:t>1/24/2024</a:t>
            </a:fld>
            <a:endParaRPr lang="en-US"/>
          </a:p>
        </p:txBody>
      </p:sp>
      <p:sp>
        <p:nvSpPr>
          <p:cNvPr id="6" name="Footer Placeholder 5">
            <a:extLst>
              <a:ext uri="{FF2B5EF4-FFF2-40B4-BE49-F238E27FC236}">
                <a16:creationId xmlns:a16="http://schemas.microsoft.com/office/drawing/2014/main" id="{A5222AEA-C875-4563-A057-BF36ACC389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9183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discuss Accountability, Postsecondary Readiness, and SDRR.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96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The ACT is one option for students to demonstrate academic readiness in the Postsecondary Readiness indicator. Schools may use scores from any ACT administration, national or state, to demonstrate academic readiness in the Post-Secondary Readiness indicator.</a:t>
            </a:r>
            <a:r>
              <a:rPr lang="en-US"/>
              <a:t> </a:t>
            </a:r>
            <a:endParaRPr lang="en-US" sz="1200" kern="1200">
              <a:solidFill>
                <a:schemeClr val="tx1"/>
              </a:solidFill>
              <a:effectLst/>
              <a:latin typeface="+mn-lt"/>
              <a:ea typeface="+mn-ea"/>
              <a:cs typeface="+mn-cs"/>
            </a:endParaRPr>
          </a:p>
          <a:p>
            <a:endParaRPr lang="en-US"/>
          </a:p>
          <a:p>
            <a:pPr marL="0" indent="0">
              <a:buNone/>
            </a:pPr>
            <a:r>
              <a:rPr lang="en-US"/>
              <a:t>Senate Bill 159 (2022) requires that postsecondary readiness for each high school student be measured by </a:t>
            </a:r>
            <a:r>
              <a:rPr lang="en-US" b="1" i="1"/>
              <a:t>one</a:t>
            </a:r>
            <a:r>
              <a:rPr lang="en-US"/>
              <a:t> benchmark:</a:t>
            </a:r>
            <a:endParaRPr lang="en-US">
              <a:cs typeface="Calibri"/>
            </a:endParaRPr>
          </a:p>
          <a:p>
            <a:pPr marL="0" indent="0">
              <a:buNone/>
            </a:pPr>
            <a:endParaRPr lang="en-US"/>
          </a:p>
          <a:p>
            <a:r>
              <a:rPr lang="en-US"/>
              <a:t>Therefore, a student meeting or exceeding a college readiness benchmark score on the college admissions examination or a college placement examination approved by the Council on Postsecondary Education (CPE) would have met the indicator. </a:t>
            </a:r>
            <a:endParaRPr lang="en-US">
              <a:cs typeface="Calibri"/>
            </a:endParaRPr>
          </a:p>
          <a:p>
            <a:endParaRPr lang="en-US"/>
          </a:p>
        </p:txBody>
      </p:sp>
      <p:sp>
        <p:nvSpPr>
          <p:cNvPr id="4" name="Date Placeholder 3"/>
          <p:cNvSpPr>
            <a:spLocks noGrp="1"/>
          </p:cNvSpPr>
          <p:nvPr>
            <p:ph type="dt" idx="1"/>
          </p:nvPr>
        </p:nvSpPr>
        <p:spPr/>
        <p:txBody>
          <a:bodyPr/>
          <a:lstStyle/>
          <a:p>
            <a:fld id="{E1F535AD-1151-47B7-A605-0D43E6C6AF1B}" type="datetime1">
              <a:rPr lang="en-US" smtClean="0"/>
              <a:t>1/24/2024</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EBEF6-8873-4DB1-9D37-C471607DC3A8}" type="slidenum">
              <a:rPr lang="en-US" smtClean="0"/>
              <a:t>17</a:t>
            </a:fld>
            <a:endParaRPr lang="en-US"/>
          </a:p>
        </p:txBody>
      </p:sp>
    </p:spTree>
    <p:extLst>
      <p:ext uri="{BB962C8B-B14F-4D97-AF65-F5344CB8AC3E}">
        <p14:creationId xmlns:p14="http://schemas.microsoft.com/office/powerpoint/2010/main" val="2809751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Beginning in Fall of 2022, OAA will accept the Accuplacer and </a:t>
            </a:r>
            <a:r>
              <a:rPr lang="en-US" dirty="0" err="1">
                <a:cs typeface="Calibri"/>
              </a:rPr>
              <a:t>EdReady</a:t>
            </a:r>
            <a:r>
              <a:rPr lang="en-US" dirty="0">
                <a:cs typeface="Calibri"/>
              </a:rPr>
              <a:t> assessments for the Post Secondary Readiness Indicator. However, as a reminder, OAA only receives scores from the ACT and KYOTE exams. If a school uses the SAT, GED College Readiness, Accuplacer, </a:t>
            </a:r>
            <a:r>
              <a:rPr lang="en-US" dirty="0" err="1">
                <a:cs typeface="Calibri"/>
              </a:rPr>
              <a:t>EdReady</a:t>
            </a:r>
            <a:r>
              <a:rPr lang="en-US" dirty="0">
                <a:cs typeface="Calibri"/>
              </a:rPr>
              <a:t> Diagnostic or the ALEKS exams, the school will need to ensure OAA receives the scores. </a:t>
            </a:r>
          </a:p>
          <a:p>
            <a:endParaRPr lang="en-US" dirty="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164923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students receive the ACT reports, they will contain ACT benchmarks.  For accountability purposes, KDE will use the benchmarks established by the Council on Postsecondary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if a student receives a 21 in reading, the student did not meet the benchmark for the ACT. Yet, the student did meet the KDE accountability benchmarks. </a:t>
            </a:r>
          </a:p>
          <a:p>
            <a:r>
              <a:rPr lang="en-US" sz="1200" kern="1200" dirty="0">
                <a:solidFill>
                  <a:schemeClr val="tx1"/>
                </a:solidFill>
                <a:effectLst/>
                <a:latin typeface="+mn-lt"/>
                <a:ea typeface="+mn-ea"/>
                <a:cs typeface="+mn-cs"/>
              </a:rPr>
              <a:t> </a:t>
            </a:r>
          </a:p>
          <a:p>
            <a:pPr defTabSz="952655">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3CF0F-3FC8-334C-9FAF-938CEF1A4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3B55A1B-CC15-4B1C-9DB1-A5FA5D7CE7C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B74BDA-8F80-4937-9E7F-8FC3703023B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1620308-7586-4CE8-972E-3921A43D88E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17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e81bac1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e81bac1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Today we will talk about ACT Administration Information; ACT Resources; Accountability, SDRR, &amp; Postsecondary Readiness; and Feb. DAC Q &amp; A Sessions and Contact Information.</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Now, let’s touch on SDRR and nonparticipation.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a:defRPr/>
            </a:pPr>
            <a:r>
              <a:rPr lang="en-US" dirty="0"/>
              <a:t>All students must participate in state-required testing. Senate Bill 1, 2017, mandates that grade 11 student must take the college admissions exam. The exception is students who scored 36 on a previous ACT exam. Kentucky law does not allow students to opt out of state-required testing.</a:t>
            </a:r>
          </a:p>
          <a:p>
            <a:endParaRPr lang="en-US" b="1"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that ACT is </a:t>
            </a:r>
            <a:r>
              <a:rPr lang="en-US" sz="1200" u="none" kern="1200" dirty="0">
                <a:solidFill>
                  <a:schemeClr val="tx1"/>
                </a:solidFill>
                <a:effectLst/>
                <a:latin typeface="+mn-lt"/>
                <a:ea typeface="+mn-ea"/>
                <a:cs typeface="+mn-cs"/>
              </a:rPr>
              <a:t>one of many assessments students can use to demonstrate Postsecondary Readiness, OAA has removed the task of collecting nonparticipation for ACT Rosters in SDRR. ACT will continue to be included in SDRR as part of the Postsecondary Readiness indicator in grade 12 and/or upon graduation in Spring Rosters and Fall Data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rgbClr val="FF0000"/>
                </a:solidFill>
                <a:effectLst/>
                <a:highlight>
                  <a:srgbClr val="FFFF00"/>
                </a:highlight>
                <a:latin typeface="+mn-lt"/>
                <a:ea typeface="+mn-ea"/>
                <a:cs typeface="+mn-cs"/>
              </a:rPr>
              <a:t>Please note any student at the district or the school level that does not test, and please keep documentation at the local level.  The documentation could be requested during monitoring visits. It would be rare for a student not to test due to flexibility during the testing windows. Just to reiterate, it is the expectation that all juniors and early graduate students test. As a reminder, Early Grad Students only test once.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3CF0F-3FC8-334C-9FAF-938CEF1A4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D68720C-548E-4E35-93FF-28215F3A0FE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89186-D015-4C6F-89DA-0D424393D49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DF74343-99ED-4651-907C-B15D6C1E3C6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89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information about our Feb. DAC Q&amp;A Sessions and Contact Information.</a:t>
            </a:r>
          </a:p>
        </p:txBody>
      </p:sp>
      <p:sp>
        <p:nvSpPr>
          <p:cNvPr id="4" name="Slide Number Placeholder 3"/>
          <p:cNvSpPr>
            <a:spLocks noGrp="1"/>
          </p:cNvSpPr>
          <p:nvPr>
            <p:ph type="sldNum" sz="quarter" idx="5"/>
          </p:nvPr>
        </p:nvSpPr>
        <p:spPr/>
        <p:txBody>
          <a:bodyPr/>
          <a:lstStyle/>
          <a:p>
            <a:fld id="{2D50B408-1315-42B9-9804-74B22CCB63B0}" type="slidenum">
              <a:rPr lang="en-US" smtClean="0"/>
              <a:t>21</a:t>
            </a:fld>
            <a:endParaRPr lang="en-US"/>
          </a:p>
        </p:txBody>
      </p:sp>
    </p:spTree>
    <p:extLst>
      <p:ext uri="{BB962C8B-B14F-4D97-AF65-F5344CB8AC3E}">
        <p14:creationId xmlns:p14="http://schemas.microsoft.com/office/powerpoint/2010/main" val="380537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e81bac1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e81bac1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live Q&amp;A sessions will not include full presentations of content already covered in the video recordings, DACs and BACs should be prepared for the Q&amp;A sessions. Before attending the Q&amp;A Sessions, DACs and BACs can be prepared by watching all training videos on the administration of Spring 2024 assessments.</a:t>
            </a: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February DAC training on High School. We look forward to seeing you at our Q &amp; A sessions. Thank you for your time. </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we will discuss some ACT Administration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28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öhne"/>
              </a:rPr>
              <a:t>The 2024 Spring ACT State Administration dates have been established by ACT and OAA.</a:t>
            </a:r>
          </a:p>
          <a:p>
            <a:pPr algn="l"/>
            <a:endParaRPr lang="en-US" b="0" i="0" dirty="0">
              <a:solidFill>
                <a:srgbClr val="000000"/>
              </a:solidFill>
              <a:effectLst/>
              <a:latin typeface="Söhne"/>
            </a:endParaRPr>
          </a:p>
          <a:p>
            <a:r>
              <a:rPr lang="en-US" b="0" i="0" dirty="0">
                <a:solidFill>
                  <a:srgbClr val="000000"/>
                </a:solidFill>
                <a:effectLst/>
                <a:latin typeface="Söhne"/>
              </a:rPr>
              <a:t>Within the provided table, the terms "ACT Online Standard" and "ACT-Authorized Accommodations Testing Window" denote the periods designated for online test administration. These timeframes encompass the available dates for conducting the ACT online. It's important to note that online testing is now nine days. Therefore, online testing will now include Mondays and Fridays. All testing activities during the spring season will be conducted online. </a:t>
            </a:r>
            <a:r>
              <a:rPr lang="en-US" sz="1200" dirty="0">
                <a:effectLst/>
                <a:latin typeface="Segoe UI" panose="020B0502040204020203" pitchFamily="34" charset="0"/>
              </a:rPr>
              <a:t>All Spring testing will be online with few exceptions, including accommodations that have no online equivalent.</a:t>
            </a:r>
            <a:endParaRPr lang="en-US" sz="1400" dirty="0">
              <a:effectLst/>
              <a:latin typeface="Arial" panose="020B0604020202020204" pitchFamily="34" charset="0"/>
            </a:endParaRPr>
          </a:p>
          <a:p>
            <a:pPr algn="l"/>
            <a:endParaRPr lang="en-US" b="0" i="0" dirty="0">
              <a:solidFill>
                <a:srgbClr val="000000"/>
              </a:solidFill>
              <a:effectLst/>
              <a:latin typeface="Söhne"/>
            </a:endParaRPr>
          </a:p>
          <a:p>
            <a:pPr algn="l"/>
            <a:r>
              <a:rPr lang="en-US" b="0" i="0" dirty="0">
                <a:solidFill>
                  <a:srgbClr val="000000"/>
                </a:solidFill>
                <a:effectLst/>
                <a:latin typeface="Söhne"/>
              </a:rPr>
              <a:t>An essential point to consider is that if a school or district encounters challenges conducting online tests due to internet disruptions or adverse weather conditions, they should reach out to Christen Roseberry for alternate arrangements.</a:t>
            </a:r>
          </a:p>
          <a:p>
            <a:pPr algn="l"/>
            <a:endParaRPr lang="en-US" b="0" i="0" dirty="0">
              <a:solidFill>
                <a:srgbClr val="000000"/>
              </a:solidFill>
              <a:effectLst/>
              <a:latin typeface="Söhne"/>
            </a:endParaRPr>
          </a:p>
          <a:p>
            <a:pPr algn="l"/>
            <a:r>
              <a:rPr lang="en-US" b="0" i="0" dirty="0">
                <a:solidFill>
                  <a:srgbClr val="000000"/>
                </a:solidFill>
                <a:effectLst/>
                <a:latin typeface="Söhne"/>
              </a:rPr>
              <a:t>For the ACT-Authorized Accommodations Testing Window (Paper), it's crucial to observe the prescribed dates for paper-based testing. Test Coordinators (TCs) are responsible for assessing students using paper-accommodated materials within this specific testing window. As a friendly reminder, all testing endeavors for the fall season will be conducted online. </a:t>
            </a:r>
          </a:p>
          <a:p>
            <a:pPr algn="l"/>
            <a:endParaRPr lang="en-US" b="0" i="0" dirty="0">
              <a:solidFill>
                <a:srgbClr val="000000"/>
              </a:solidFill>
              <a:effectLst/>
              <a:latin typeface="Söhne"/>
            </a:endParaRPr>
          </a:p>
          <a:p>
            <a:pPr algn="l"/>
            <a:endParaRPr lang="en-US" b="0" i="0" dirty="0">
              <a:solidFill>
                <a:srgbClr val="000000"/>
              </a:solidFill>
              <a:effectLst/>
              <a:latin typeface="Söhne"/>
            </a:endParaRPr>
          </a:p>
          <a:p>
            <a:br>
              <a:rPr lang="en-US" b="0" i="0" dirty="0">
                <a:solidFill>
                  <a:srgbClr val="000000"/>
                </a:solidFill>
                <a:effectLst/>
                <a:latin typeface="Söhne"/>
              </a:rPr>
            </a:br>
            <a:endParaRPr lang="en-US" dirty="0">
              <a:cs typeface="Calibri"/>
            </a:endParaRPr>
          </a:p>
          <a:p>
            <a:r>
              <a:rPr lang="en-US" sz="1200" kern="1200" dirty="0">
                <a:solidFill>
                  <a:schemeClr val="tx1"/>
                </a:solidFill>
                <a:effectLst/>
                <a:latin typeface="+mn-lt"/>
                <a:ea typeface="+mn-ea"/>
                <a:cs typeface="+mn-cs"/>
              </a:rPr>
              <a:t>  </a:t>
            </a:r>
            <a:endParaRPr lang="en-US" dirty="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60944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mn-ea"/>
                <a:cs typeface="+mn-cs"/>
              </a:rPr>
              <a:t>Here are the dates for test window 2. </a:t>
            </a:r>
          </a:p>
          <a:p>
            <a:endParaRPr lang="en-US" sz="1200" b="0" i="1"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Please Note: ACT and OAA have worked to secure an Emergency Test Window 3. OAA will work with districts should a statewide emergency arise. </a:t>
            </a:r>
            <a:endParaRPr lang="en-US" sz="1200" b="0"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  </a:t>
            </a:r>
            <a:endParaRPr lang="en-US" b="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59068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öhne"/>
              </a:rPr>
              <a:t>KDE anticipates that Test Window 1 will serve as the initial testing window while Test Window 2 is the makeup window for potential retests.</a:t>
            </a:r>
          </a:p>
          <a:p>
            <a:pPr algn="l"/>
            <a:endParaRPr lang="en-US" b="0" i="0" dirty="0">
              <a:solidFill>
                <a:srgbClr val="000000"/>
              </a:solidFill>
              <a:effectLst/>
              <a:latin typeface="Söhne"/>
            </a:endParaRPr>
          </a:p>
          <a:p>
            <a:r>
              <a:rPr lang="en-US" b="0" i="0" dirty="0">
                <a:solidFill>
                  <a:srgbClr val="000000"/>
                </a:solidFill>
                <a:effectLst/>
                <a:latin typeface="Söhne"/>
              </a:rPr>
              <a:t>For effective test administration, schools will establish test sessions for Window 1 from February 5 to March 22. </a:t>
            </a:r>
            <a:r>
              <a:rPr lang="en-US" sz="1800" dirty="0">
                <a:effectLst/>
                <a:latin typeface="Segoe UI" panose="020B0502040204020203" pitchFamily="34" charset="0"/>
              </a:rPr>
              <a:t>Create Test Sessions for Window 2 is from March 22 to April 5.</a:t>
            </a:r>
            <a:endParaRPr lang="en-US" sz="1800" dirty="0">
              <a:effectLst/>
              <a:latin typeface="Arial" panose="020B0604020202020204" pitchFamily="34" charset="0"/>
            </a:endParaRPr>
          </a:p>
          <a:p>
            <a:pPr algn="l"/>
            <a:endParaRPr lang="en-US" b="0" i="0" dirty="0">
              <a:solidFill>
                <a:srgbClr val="000000"/>
              </a:solidFill>
              <a:effectLst/>
              <a:latin typeface="Söhne"/>
            </a:endParaRPr>
          </a:p>
          <a:p>
            <a:pPr algn="l"/>
            <a:r>
              <a:rPr lang="en-US" b="0" i="0" dirty="0">
                <a:solidFill>
                  <a:srgbClr val="000000"/>
                </a:solidFill>
                <a:effectLst/>
                <a:latin typeface="Söhne"/>
              </a:rPr>
              <a:t>Here are the two setup options:</a:t>
            </a:r>
          </a:p>
          <a:p>
            <a:pPr algn="l"/>
            <a:endParaRPr lang="en-US" b="0" i="0" dirty="0">
              <a:solidFill>
                <a:srgbClr val="000000"/>
              </a:solidFill>
              <a:effectLst/>
              <a:latin typeface="Söhne"/>
            </a:endParaRPr>
          </a:p>
          <a:p>
            <a:pPr algn="l"/>
            <a:r>
              <a:rPr lang="en-US" b="1" i="0" dirty="0">
                <a:solidFill>
                  <a:srgbClr val="000000"/>
                </a:solidFill>
                <a:effectLst/>
                <a:latin typeface="Söhne"/>
              </a:rPr>
              <a:t>Option 1: Testing in Windows 1 and 2: </a:t>
            </a:r>
            <a:r>
              <a:rPr lang="en-US" b="0" i="0" dirty="0">
                <a:solidFill>
                  <a:srgbClr val="000000"/>
                </a:solidFill>
                <a:effectLst/>
                <a:latin typeface="Söhne"/>
              </a:rPr>
              <a:t>Test Window 1 and Test Window 2 can be strategically employed. To implement this approach, designate Test Window 1 as the initial test date in the PAN system during the "Select Test Dates" task. This flexibility allows schools to use Test Window 1 for both the initial testing phase and any needed makeup sessions. Additionally, Test Window 2 is available for the completion of any pending makeup testing requirements.</a:t>
            </a:r>
          </a:p>
          <a:p>
            <a:pPr algn="l"/>
            <a:endParaRPr lang="en-US" b="0" i="0" dirty="0">
              <a:solidFill>
                <a:srgbClr val="000000"/>
              </a:solidFill>
              <a:effectLst/>
              <a:latin typeface="Söhne"/>
            </a:endParaRPr>
          </a:p>
          <a:p>
            <a:pPr algn="l"/>
            <a:r>
              <a:rPr lang="en-US" b="1" i="0" dirty="0">
                <a:solidFill>
                  <a:srgbClr val="000000"/>
                </a:solidFill>
                <a:effectLst/>
                <a:latin typeface="Söhne"/>
              </a:rPr>
              <a:t>Option 2: Testing in Initial Test Window 1 Only</a:t>
            </a:r>
            <a:r>
              <a:rPr lang="en-US" b="0" i="0" dirty="0">
                <a:solidFill>
                  <a:srgbClr val="000000"/>
                </a:solidFill>
                <a:effectLst/>
                <a:latin typeface="Söhne"/>
              </a:rPr>
              <a:t>: Under this option, schools would conduct all testing, including initial and makeup sessions, exclusively within the Initial Test Window 1. As a result, Test Window 2 would not be utilized. Importantly, schools retain the flexibility to switch to Test Window 2 if their testing plans evolve.</a:t>
            </a:r>
          </a:p>
          <a:p>
            <a:pPr algn="l"/>
            <a:endParaRPr lang="en-US" b="0" i="0" dirty="0">
              <a:solidFill>
                <a:srgbClr val="000000"/>
              </a:solidFill>
              <a:effectLst/>
              <a:latin typeface="Söhne"/>
            </a:endParaRPr>
          </a:p>
          <a:p>
            <a:pPr algn="l"/>
            <a:r>
              <a:rPr lang="en-US" b="0" i="0" dirty="0">
                <a:solidFill>
                  <a:srgbClr val="000000"/>
                </a:solidFill>
                <a:effectLst/>
                <a:latin typeface="Söhne"/>
              </a:rPr>
              <a:t>These options provide schools with adaptable frameworks to effectively manage their testing schedules while also accommodating potential changes in their testing strategies.</a:t>
            </a:r>
          </a:p>
          <a:p>
            <a:br>
              <a:rPr lang="en-US" b="0" i="0" dirty="0">
                <a:solidFill>
                  <a:srgbClr val="000000"/>
                </a:solidFill>
                <a:effectLst/>
                <a:latin typeface="Söhne"/>
              </a:rPr>
            </a:b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8094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800"/>
              </a:spcAft>
            </a:pPr>
            <a:r>
              <a:rPr lang="en-US" sz="1800">
                <a:effectLst/>
                <a:latin typeface="Calibri" panose="020F0502020204030204" pitchFamily="34" charset="0"/>
                <a:ea typeface="MS Mincho" panose="02020609040205080304" pitchFamily="49" charset="-128"/>
                <a:cs typeface="Sanskrit Text" panose="02020503050405020304" pitchFamily="18" charset="0"/>
              </a:rPr>
              <a:t>Contained within the Spring 2024 ACT Schedule of Events are comprehensive outlines of tasks to be accomplished during each testing window throughout the administration cycle. It's important to note that the specific tasks will differ based on whether the administration type being managed is online or accommodations necessitating paper-based materials. </a:t>
            </a:r>
            <a:endParaRPr lang="en-US" sz="180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55997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D50B408-1315-42B9-9804-74B22CCB63B0}" type="slidenum">
              <a:rPr lang="en-US" smtClean="0"/>
              <a:t>8</a:t>
            </a:fld>
            <a:endParaRPr lang="en-US"/>
          </a:p>
        </p:txBody>
      </p:sp>
    </p:spTree>
    <p:extLst>
      <p:ext uri="{BB962C8B-B14F-4D97-AF65-F5344CB8AC3E}">
        <p14:creationId xmlns:p14="http://schemas.microsoft.com/office/powerpoint/2010/main" val="414848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2300"/>
            <a:ext cx="5618163" cy="3160713"/>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the Spring 2024 ACT State Administration, ACT is offering staggered start times, known as the late start policy. This option will be available for paper testing, online testing and accommodation testing.  Districts may offer multiple test sessions within a test day </a:t>
            </a:r>
            <a:r>
              <a:rPr lang="en-US" sz="1200" u="sng" kern="1200" dirty="0">
                <a:solidFill>
                  <a:schemeClr val="tx1"/>
                </a:solidFill>
                <a:effectLst/>
                <a:latin typeface="+mn-lt"/>
                <a:ea typeface="+mn-ea"/>
                <a:cs typeface="+mn-cs"/>
              </a:rPr>
              <a:t>so long as the rules about late start time, which are outlined in ACT’s administration manual, are followed</a:t>
            </a:r>
            <a:r>
              <a:rPr lang="en-US" sz="1200" kern="1200" dirty="0">
                <a:solidFill>
                  <a:schemeClr val="tx1"/>
                </a:solidFill>
                <a:effectLst/>
                <a:latin typeface="+mn-lt"/>
                <a:ea typeface="+mn-ea"/>
                <a:cs typeface="+mn-cs"/>
              </a:rPr>
              <a:t>. The staggered s</a:t>
            </a:r>
            <a:r>
              <a:rPr lang="en-US" sz="1200" i="1" kern="1200" dirty="0">
                <a:solidFill>
                  <a:schemeClr val="tx1"/>
                </a:solidFill>
                <a:effectLst/>
                <a:latin typeface="+mn-lt"/>
                <a:ea typeface="+mn-ea"/>
                <a:cs typeface="+mn-cs"/>
              </a:rPr>
              <a:t>essions should be structured to avoid overlapping breaks, and the l</a:t>
            </a:r>
            <a:r>
              <a:rPr lang="en-US" sz="1200" kern="1200" dirty="0">
                <a:solidFill>
                  <a:schemeClr val="tx1"/>
                </a:solidFill>
                <a:effectLst/>
                <a:latin typeface="+mn-lt"/>
                <a:ea typeface="+mn-ea"/>
                <a:cs typeface="+mn-cs"/>
              </a:rPr>
              <a:t>ast session must start by 10:30 a.m.</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if a staggered start time is used, testing staff must ensure that examinees from different rooms do not have the ability to interact with each other during any breaks. If any school utilizes the staggered start times, an irregularity report must be completed.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EF6-8873-4DB1-9D37-C471607DC3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02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4038600" y="6356350"/>
            <a:ext cx="3564699" cy="365125"/>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137620" y="6264633"/>
            <a:ext cx="731600" cy="524800"/>
          </a:xfrm>
          <a:prstGeom prst="rect">
            <a:avLst/>
          </a:prstGeom>
        </p:spPr>
        <p:txBody>
          <a:bodyPr spcFirstLastPara="1" wrap="square" lIns="91425" tIns="91425" rIns="91425" bIns="91425" anchor="ctr" anchorCtr="0">
            <a:norm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2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95072" y="1614942"/>
            <a:ext cx="470916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130920" y="1614942"/>
            <a:ext cx="4708024" cy="4694708"/>
          </a:xfrm>
        </p:spPr>
        <p:txBody>
          <a:bodyPr/>
          <a:lstStyle>
            <a:lvl1pPr marL="0" indent="0">
              <a:buNone/>
              <a:defRPr/>
            </a:lvl1pPr>
          </a:lstStyle>
          <a:p>
            <a:pPr lvl="0"/>
            <a:endParaRPr lang="en-US"/>
          </a:p>
        </p:txBody>
      </p:sp>
      <p:sp>
        <p:nvSpPr>
          <p:cNvPr id="6" name="Footer Placeholder 3">
            <a:extLst>
              <a:ext uri="{FF2B5EF4-FFF2-40B4-BE49-F238E27FC236}">
                <a16:creationId xmlns:a16="http://schemas.microsoft.com/office/drawing/2014/main" id="{C0DE7F6B-EB1E-4554-8E89-C2A315217A0A}"/>
              </a:ext>
            </a:extLst>
          </p:cNvPr>
          <p:cNvSpPr>
            <a:spLocks noGrp="1"/>
          </p:cNvSpPr>
          <p:nvPr>
            <p:ph type="ftr" sz="quarter" idx="3"/>
          </p:nvPr>
        </p:nvSpPr>
        <p:spPr>
          <a:xfrm>
            <a:off x="347196" y="6491063"/>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 ss: 2/15/2021</a:t>
            </a:r>
          </a:p>
        </p:txBody>
      </p:sp>
    </p:spTree>
    <p:extLst>
      <p:ext uri="{BB962C8B-B14F-4D97-AF65-F5344CB8AC3E}">
        <p14:creationId xmlns:p14="http://schemas.microsoft.com/office/powerpoint/2010/main" val="358543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a:p>
        </p:txBody>
      </p:sp>
      <p:sp>
        <p:nvSpPr>
          <p:cNvPr id="5" name="Footer Placeholder 3">
            <a:extLst>
              <a:ext uri="{FF2B5EF4-FFF2-40B4-BE49-F238E27FC236}">
                <a16:creationId xmlns:a16="http://schemas.microsoft.com/office/drawing/2014/main" id="{7F517BBB-B506-416B-A828-4F484E702B57}"/>
              </a:ext>
            </a:extLst>
          </p:cNvPr>
          <p:cNvSpPr>
            <a:spLocks noGrp="1"/>
          </p:cNvSpPr>
          <p:nvPr>
            <p:ph type="ftr" sz="quarter" idx="3"/>
          </p:nvPr>
        </p:nvSpPr>
        <p:spPr>
          <a:xfrm>
            <a:off x="347196" y="6491063"/>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 ss: 2/15/2021</a:t>
            </a:r>
          </a:p>
        </p:txBody>
      </p:sp>
    </p:spTree>
    <p:extLst>
      <p:ext uri="{BB962C8B-B14F-4D97-AF65-F5344CB8AC3E}">
        <p14:creationId xmlns:p14="http://schemas.microsoft.com/office/powerpoint/2010/main" val="425855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43" y="65450"/>
            <a:ext cx="8944503" cy="1320800"/>
          </a:xfrm>
        </p:spPr>
        <p:txBody>
          <a:bodyPr/>
          <a:lstStyle/>
          <a:p>
            <a:r>
              <a:rPr lang="en-US"/>
              <a:t>Click to edit Master title style</a:t>
            </a:r>
          </a:p>
        </p:txBody>
      </p:sp>
      <p:sp>
        <p:nvSpPr>
          <p:cNvPr id="8" name="Text Placeholder 5"/>
          <p:cNvSpPr>
            <a:spLocks noGrp="1"/>
          </p:cNvSpPr>
          <p:nvPr>
            <p:ph type="body" sz="quarter" idx="14"/>
          </p:nvPr>
        </p:nvSpPr>
        <p:spPr>
          <a:xfrm>
            <a:off x="6511345" y="1759678"/>
            <a:ext cx="4297680" cy="3712072"/>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382975" y="1759678"/>
            <a:ext cx="4481513" cy="3733106"/>
          </a:xfrm>
        </p:spPr>
        <p:txBody>
          <a:bodyPr/>
          <a:lstStyle/>
          <a:p>
            <a:endParaRPr lang="en-US"/>
          </a:p>
        </p:txBody>
      </p:sp>
      <p:sp>
        <p:nvSpPr>
          <p:cNvPr id="6" name="Footer Placeholder 3"/>
          <p:cNvSpPr>
            <a:spLocks noGrp="1"/>
          </p:cNvSpPr>
          <p:nvPr>
            <p:ph type="ftr" sz="quarter" idx="3"/>
          </p:nvPr>
        </p:nvSpPr>
        <p:spPr>
          <a:xfrm>
            <a:off x="122743" y="6313770"/>
            <a:ext cx="4114800" cy="365125"/>
          </a:xfrm>
          <a:prstGeom prst="rect">
            <a:avLst/>
          </a:prstGeom>
        </p:spPr>
        <p:txBody>
          <a:bodyPr vert="horz" lIns="91440" tIns="45720" rIns="91440" bIns="45720" rtlCol="0" anchor="ctr"/>
          <a:lstStyle>
            <a:lvl1pPr algn="l">
              <a:defRPr sz="1400">
                <a:solidFill>
                  <a:schemeClr val="bg1"/>
                </a:solidFill>
              </a:defRPr>
            </a:lvl1pPr>
          </a:lstStyle>
          <a:p>
            <a:endParaRPr lang="en-US"/>
          </a:p>
        </p:txBody>
      </p:sp>
    </p:spTree>
    <p:extLst>
      <p:ext uri="{BB962C8B-B14F-4D97-AF65-F5344CB8AC3E}">
        <p14:creationId xmlns:p14="http://schemas.microsoft.com/office/powerpoint/2010/main" val="100849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0" y="6473154"/>
            <a:ext cx="4114800" cy="384846"/>
          </a:xfrm>
          <a:prstGeom prst="rect">
            <a:avLst/>
          </a:prstGeom>
        </p:spPr>
        <p:txBody>
          <a:bodyPr vert="horz" lIns="91440" tIns="45720" rIns="91440" bIns="45720" rtlCol="0" anchor="ctr"/>
          <a:lstStyle>
            <a:lvl1pPr algn="l">
              <a:defRPr sz="1400">
                <a:solidFill>
                  <a:schemeClr val="bg1"/>
                </a:solidFill>
              </a:defRPr>
            </a:lvl1pPr>
          </a:lstStyle>
          <a:p>
            <a:r>
              <a:rPr lang="en-US"/>
              <a:t>KDE: OAA: DAAS: ss: 2023 ACT/OAA Fall Training</a:t>
            </a:r>
          </a:p>
        </p:txBody>
      </p:sp>
    </p:spTree>
    <p:extLst>
      <p:ext uri="{BB962C8B-B14F-4D97-AF65-F5344CB8AC3E}">
        <p14:creationId xmlns:p14="http://schemas.microsoft.com/office/powerpoint/2010/main" val="53137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2426" y="415925"/>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452426" y="1882153"/>
            <a:ext cx="9090025" cy="3240157"/>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0" y="6302075"/>
            <a:ext cx="4114800" cy="365125"/>
          </a:xfrm>
          <a:prstGeom prst="rect">
            <a:avLst/>
          </a:prstGeom>
        </p:spPr>
        <p:txBody>
          <a:bodyPr vert="horz" lIns="91440" tIns="45720" rIns="91440" bIns="45720" rtlCol="0" anchor="ctr"/>
          <a:lstStyle>
            <a:lvl1pPr algn="l">
              <a:defRPr sz="1400">
                <a:solidFill>
                  <a:schemeClr val="bg1"/>
                </a:solidFill>
              </a:defRPr>
            </a:lvl1pPr>
          </a:lstStyle>
          <a:p>
            <a:endParaRPr lang="en-US"/>
          </a:p>
        </p:txBody>
      </p:sp>
    </p:spTree>
    <p:extLst>
      <p:ext uri="{BB962C8B-B14F-4D97-AF65-F5344CB8AC3E}">
        <p14:creationId xmlns:p14="http://schemas.microsoft.com/office/powerpoint/2010/main" val="354463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884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FB13CA8-91AD-6646-C233-2DC4ABD233CE}"/>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F0ADD6A5-3E0E-1B98-B3FC-F8F85A689343}"/>
              </a:ext>
            </a:extLst>
          </p:cNvPr>
          <p:cNvSpPr>
            <a:spLocks noGrp="1"/>
          </p:cNvSpPr>
          <p:nvPr>
            <p:ph type="sldNum" sz="quarter" idx="10"/>
          </p:nvPr>
        </p:nvSpPr>
        <p:spPr/>
        <p:txBody>
          <a:bodyPr/>
          <a:lstStyle/>
          <a:p>
            <a:fld id="{C0C8F88A-AA11-4305-A80F-BCBF00EDB4D8}" type="slidenum">
              <a:rPr lang="en-US" smtClean="0"/>
              <a:pPr/>
              <a:t>‹#›</a:t>
            </a:fld>
            <a:endParaRPr lang="en-US"/>
          </a:p>
        </p:txBody>
      </p:sp>
    </p:spTree>
    <p:extLst>
      <p:ext uri="{BB962C8B-B14F-4D97-AF65-F5344CB8AC3E}">
        <p14:creationId xmlns:p14="http://schemas.microsoft.com/office/powerpoint/2010/main" val="11466796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247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71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013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67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4817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3738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6340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776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7659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52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a:prstGeom prst="rect">
            <a:avLst/>
          </a:prstGeo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a:prstGeom prst="rect">
            <a:avLst/>
          </a:prstGeo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4038600" y="6356350"/>
            <a:ext cx="3564699"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72FF3E-A189-44F3-0EA7-50D38CFABBEE}"/>
              </a:ext>
            </a:extLst>
          </p:cNvPr>
          <p:cNvSpPr>
            <a:spLocks noGrp="1"/>
          </p:cNvSpPr>
          <p:nvPr>
            <p:ph type="sldNum" sz="quarter" idx="4"/>
          </p:nvPr>
        </p:nvSpPr>
        <p:spPr>
          <a:xfrm>
            <a:off x="4724400" y="6313833"/>
            <a:ext cx="2743200" cy="365125"/>
          </a:xfrm>
          <a:prstGeom prst="rect">
            <a:avLst/>
          </a:prstGeom>
        </p:spPr>
        <p:txBody>
          <a:bodyPr vert="horz" lIns="91440" tIns="45720" rIns="91440" bIns="45720" rtlCol="0" anchor="ctr"/>
          <a:lstStyle>
            <a:lvl1pPr algn="r">
              <a:defRPr sz="1200">
                <a:solidFill>
                  <a:schemeClr val="bg1"/>
                </a:solidFill>
              </a:defRPr>
            </a:lvl1pPr>
          </a:lstStyle>
          <a:p>
            <a:fld id="{C0C8F88A-AA11-4305-A80F-BCBF00EDB4D8}" type="slidenum">
              <a:rPr lang="en-US" smtClean="0"/>
              <a:pPr/>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394668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byanyothernerd.com/2017/02/my-educational-philosophyfor-now.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ky.gov/AA/Assessments/Documents/College_Admission_Exam_Guidance.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cpe.ky.gov/policies/collegereadiness.html"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ontent.act.org/kentucky/r/Schedule_of_Events_for_The_ACT_-_Kentucky_-_Spri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736628" y="1776505"/>
            <a:ext cx="9963705" cy="16524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2024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56333" y="3429000"/>
            <a:ext cx="9144000" cy="1655762"/>
          </a:xfrm>
        </p:spPr>
        <p:txBody>
          <a:bodyPr vert="horz" lIns="91440" tIns="45720" rIns="91440" bIns="45720" rtlCol="0" anchor="t">
            <a:normAutofit fontScale="85000" lnSpcReduction="20000"/>
          </a:bodyPr>
          <a:lstStyle/>
          <a:p>
            <a:pPr algn="r"/>
            <a:r>
              <a:rPr lang="en-US" sz="4400"/>
              <a:t>High School</a:t>
            </a:r>
          </a:p>
          <a:p>
            <a:pPr algn="r"/>
            <a:r>
              <a:rPr lang="en-US" sz="4400"/>
              <a:t>Christen Roseberry</a:t>
            </a:r>
          </a:p>
          <a:p>
            <a:pPr algn="r"/>
            <a:r>
              <a:rPr lang="en-US" sz="4400"/>
              <a:t>Program Consultant</a:t>
            </a:r>
          </a:p>
        </p:txBody>
      </p:sp>
    </p:spTree>
    <p:extLst>
      <p:ext uri="{BB962C8B-B14F-4D97-AF65-F5344CB8AC3E}">
        <p14:creationId xmlns:p14="http://schemas.microsoft.com/office/powerpoint/2010/main" val="36674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D614-418A-4600-8E10-2075C8863F6F}"/>
              </a:ext>
            </a:extLst>
          </p:cNvPr>
          <p:cNvSpPr>
            <a:spLocks noGrp="1"/>
          </p:cNvSpPr>
          <p:nvPr>
            <p:ph type="title"/>
          </p:nvPr>
        </p:nvSpPr>
        <p:spPr>
          <a:xfrm>
            <a:off x="195072" y="90136"/>
            <a:ext cx="9548859" cy="1055912"/>
          </a:xfrm>
        </p:spPr>
        <p:txBody>
          <a:bodyPr anchor="t">
            <a:normAutofit/>
          </a:bodyPr>
          <a:lstStyle/>
          <a:p>
            <a:r>
              <a:rPr lang="en-US"/>
              <a:t>Late Start Policy– Example </a:t>
            </a:r>
          </a:p>
        </p:txBody>
      </p:sp>
      <p:graphicFrame>
        <p:nvGraphicFramePr>
          <p:cNvPr id="19" name="Text Placeholder 3" descr="A group of tables to provide examples of staggered start times. &#10;">
            <a:extLst>
              <a:ext uri="{FF2B5EF4-FFF2-40B4-BE49-F238E27FC236}">
                <a16:creationId xmlns:a16="http://schemas.microsoft.com/office/drawing/2014/main" id="{9798BB7E-1AF7-4387-A2F1-A31B9C8FFAE9}"/>
              </a:ext>
            </a:extLst>
          </p:cNvPr>
          <p:cNvGraphicFramePr/>
          <p:nvPr>
            <p:extLst>
              <p:ext uri="{D42A27DB-BD31-4B8C-83A1-F6EECF244321}">
                <p14:modId xmlns:p14="http://schemas.microsoft.com/office/powerpoint/2010/main" val="2300543481"/>
              </p:ext>
            </p:extLst>
          </p:nvPr>
        </p:nvGraphicFramePr>
        <p:xfrm>
          <a:off x="482600" y="989806"/>
          <a:ext cx="11087100" cy="3810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725992C-84A2-492C-99A4-EB5CAA9381BE}"/>
              </a:ext>
            </a:extLst>
          </p:cNvPr>
          <p:cNvSpPr txBox="1"/>
          <p:nvPr/>
        </p:nvSpPr>
        <p:spPr>
          <a:xfrm>
            <a:off x="195071" y="4918267"/>
            <a:ext cx="11505033"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4ACB6">
                    <a:lumMod val="75000"/>
                  </a:srgbClr>
                </a:solidFill>
                <a:effectLst/>
                <a:uLnTx/>
                <a:uFillTx/>
                <a:latin typeface="Franklin Gothic Book" panose="020B0503020102020204"/>
                <a:ea typeface="+mn-ea"/>
                <a:cs typeface="+mn-cs"/>
              </a:rPr>
              <a:t>Please note: The times will vary based on reading of script and extended time for accommodated students. </a:t>
            </a:r>
            <a:endParaRPr kumimoji="0" lang="en-US" sz="1800" b="1" i="0" u="none" strike="noStrike" kern="1200" cap="none" spc="0" normalizeH="0" baseline="0" noProof="0">
              <a:ln>
                <a:noFill/>
              </a:ln>
              <a:solidFill>
                <a:prstClr val="black"/>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4523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3CC7-EBA9-4787-91C3-5221C07293DD}"/>
              </a:ext>
            </a:extLst>
          </p:cNvPr>
          <p:cNvSpPr>
            <a:spLocks noGrp="1"/>
          </p:cNvSpPr>
          <p:nvPr>
            <p:ph type="title"/>
          </p:nvPr>
        </p:nvSpPr>
        <p:spPr>
          <a:xfrm>
            <a:off x="126737" y="141402"/>
            <a:ext cx="11634339" cy="857769"/>
          </a:xfrm>
        </p:spPr>
        <p:txBody>
          <a:bodyPr>
            <a:normAutofit fontScale="90000"/>
          </a:bodyPr>
          <a:lstStyle/>
          <a:p>
            <a:r>
              <a:rPr lang="en-US"/>
              <a:t>Parental Consent for Education Opportunity System (EOS) and Score Recipients</a:t>
            </a:r>
          </a:p>
        </p:txBody>
      </p:sp>
      <p:sp>
        <p:nvSpPr>
          <p:cNvPr id="6" name="Text Placeholder 5">
            <a:extLst>
              <a:ext uri="{FF2B5EF4-FFF2-40B4-BE49-F238E27FC236}">
                <a16:creationId xmlns:a16="http://schemas.microsoft.com/office/drawing/2014/main" id="{2215E119-9A79-428D-9B88-0098C08952B4}"/>
              </a:ext>
            </a:extLst>
          </p:cNvPr>
          <p:cNvSpPr>
            <a:spLocks noGrp="1"/>
          </p:cNvSpPr>
          <p:nvPr>
            <p:ph type="body" idx="1"/>
          </p:nvPr>
        </p:nvSpPr>
        <p:spPr>
          <a:xfrm>
            <a:off x="655186" y="1137435"/>
            <a:ext cx="5157787" cy="523875"/>
          </a:xfrm>
        </p:spPr>
        <p:txBody>
          <a:bodyPr>
            <a:normAutofit fontScale="92500" lnSpcReduction="10000"/>
          </a:bodyPr>
          <a:lstStyle/>
          <a:p>
            <a:r>
              <a:rPr lang="en-US" sz="3600" b="0"/>
              <a:t>Students </a:t>
            </a:r>
            <a:r>
              <a:rPr lang="en-US" sz="3600"/>
              <a:t>with</a:t>
            </a:r>
            <a:r>
              <a:rPr lang="en-US" sz="3600" b="0"/>
              <a:t> Consent</a:t>
            </a:r>
            <a:r>
              <a:rPr lang="en-US" sz="2800"/>
              <a:t>	</a:t>
            </a:r>
          </a:p>
        </p:txBody>
      </p:sp>
      <p:sp>
        <p:nvSpPr>
          <p:cNvPr id="7" name="Content Placeholder 6">
            <a:extLst>
              <a:ext uri="{FF2B5EF4-FFF2-40B4-BE49-F238E27FC236}">
                <a16:creationId xmlns:a16="http://schemas.microsoft.com/office/drawing/2014/main" id="{D565433C-CE82-4267-AE77-3629BFC09FC9}"/>
              </a:ext>
            </a:extLst>
          </p:cNvPr>
          <p:cNvSpPr>
            <a:spLocks noGrp="1"/>
          </p:cNvSpPr>
          <p:nvPr>
            <p:ph sz="half" idx="2"/>
          </p:nvPr>
        </p:nvSpPr>
        <p:spPr>
          <a:xfrm>
            <a:off x="655186" y="1937838"/>
            <a:ext cx="5157787" cy="1980264"/>
          </a:xfrm>
        </p:spPr>
        <p:txBody>
          <a:bodyPr>
            <a:normAutofit/>
          </a:bodyPr>
          <a:lstStyle/>
          <a:p>
            <a:r>
              <a:rPr lang="en-US"/>
              <a:t>Flexibility to complete non-test sessions at home</a:t>
            </a:r>
          </a:p>
          <a:p>
            <a:r>
              <a:rPr lang="en-US"/>
              <a:t>Nothing to complete in PAN</a:t>
            </a:r>
          </a:p>
          <a:p>
            <a:endParaRPr lang="en-US"/>
          </a:p>
          <a:p>
            <a:endParaRPr lang="en-US"/>
          </a:p>
        </p:txBody>
      </p:sp>
      <p:sp>
        <p:nvSpPr>
          <p:cNvPr id="8" name="Text Placeholder 7">
            <a:extLst>
              <a:ext uri="{FF2B5EF4-FFF2-40B4-BE49-F238E27FC236}">
                <a16:creationId xmlns:a16="http://schemas.microsoft.com/office/drawing/2014/main" id="{B4B5C265-F958-486D-8BBE-388E2DC7FA85}"/>
              </a:ext>
            </a:extLst>
          </p:cNvPr>
          <p:cNvSpPr>
            <a:spLocks noGrp="1"/>
          </p:cNvSpPr>
          <p:nvPr>
            <p:ph type="body" sz="quarter" idx="3"/>
          </p:nvPr>
        </p:nvSpPr>
        <p:spPr>
          <a:xfrm>
            <a:off x="6096000" y="1137435"/>
            <a:ext cx="5183188" cy="523876"/>
          </a:xfrm>
        </p:spPr>
        <p:txBody>
          <a:bodyPr>
            <a:noAutofit/>
          </a:bodyPr>
          <a:lstStyle/>
          <a:p>
            <a:r>
              <a:rPr lang="en-US" sz="3300" b="0"/>
              <a:t>Students </a:t>
            </a:r>
            <a:r>
              <a:rPr lang="en-US" sz="3300"/>
              <a:t>without</a:t>
            </a:r>
            <a:r>
              <a:rPr lang="en-US" sz="3300" b="0"/>
              <a:t> Consent</a:t>
            </a:r>
          </a:p>
        </p:txBody>
      </p:sp>
      <p:sp>
        <p:nvSpPr>
          <p:cNvPr id="9" name="Content Placeholder 8">
            <a:extLst>
              <a:ext uri="{FF2B5EF4-FFF2-40B4-BE49-F238E27FC236}">
                <a16:creationId xmlns:a16="http://schemas.microsoft.com/office/drawing/2014/main" id="{CE4D020C-B9B9-4A8A-B289-8974E8E0B60B}"/>
              </a:ext>
            </a:extLst>
          </p:cNvPr>
          <p:cNvSpPr>
            <a:spLocks noGrp="1"/>
          </p:cNvSpPr>
          <p:nvPr>
            <p:ph sz="quarter" idx="4"/>
          </p:nvPr>
        </p:nvSpPr>
        <p:spPr>
          <a:xfrm>
            <a:off x="6096000" y="1933643"/>
            <a:ext cx="5183188" cy="2089408"/>
          </a:xfrm>
        </p:spPr>
        <p:txBody>
          <a:bodyPr>
            <a:normAutofit/>
          </a:bodyPr>
          <a:lstStyle/>
          <a:p>
            <a:r>
              <a:rPr lang="en-US"/>
              <a:t>Non-test Session Must be completed at school</a:t>
            </a:r>
          </a:p>
          <a:p>
            <a:r>
              <a:rPr lang="en-US"/>
              <a:t>Testing Staff Must complete State use Question in PAN</a:t>
            </a:r>
          </a:p>
        </p:txBody>
      </p:sp>
      <p:sp>
        <p:nvSpPr>
          <p:cNvPr id="5" name="TextBox 4">
            <a:extLst>
              <a:ext uri="{FF2B5EF4-FFF2-40B4-BE49-F238E27FC236}">
                <a16:creationId xmlns:a16="http://schemas.microsoft.com/office/drawing/2014/main" id="{6FC88847-F8EE-4203-B509-D93070185502}"/>
              </a:ext>
            </a:extLst>
          </p:cNvPr>
          <p:cNvSpPr txBox="1"/>
          <p:nvPr/>
        </p:nvSpPr>
        <p:spPr>
          <a:xfrm flipH="1">
            <a:off x="488731" y="4194630"/>
            <a:ext cx="11272345" cy="954107"/>
          </a:xfrm>
          <a:prstGeom prst="rect">
            <a:avLst/>
          </a:prstGeom>
          <a:noFill/>
        </p:spPr>
        <p:txBody>
          <a:bodyPr wrap="square" rtlCol="0">
            <a:spAutoFit/>
          </a:bodyPr>
          <a:lstStyle/>
          <a:p>
            <a:pPr lvl="0">
              <a:defRPr/>
            </a:pPr>
            <a:r>
              <a:rPr lang="en-US" sz="2800" b="1" i="1">
                <a:solidFill>
                  <a:schemeClr val="accent1"/>
                </a:solidFill>
              </a:rPr>
              <a:t>Please note: Parental consent must be obtained for each administration and does not transfer over from any administration. </a:t>
            </a:r>
          </a:p>
        </p:txBody>
      </p:sp>
    </p:spTree>
    <p:extLst>
      <p:ext uri="{BB962C8B-B14F-4D97-AF65-F5344CB8AC3E}">
        <p14:creationId xmlns:p14="http://schemas.microsoft.com/office/powerpoint/2010/main" val="103545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21-DC80-460F-8D45-A00731C87069}"/>
              </a:ext>
            </a:extLst>
          </p:cNvPr>
          <p:cNvSpPr>
            <a:spLocks noGrp="1"/>
          </p:cNvSpPr>
          <p:nvPr>
            <p:ph type="title"/>
          </p:nvPr>
        </p:nvSpPr>
        <p:spPr>
          <a:xfrm>
            <a:off x="86824" y="37159"/>
            <a:ext cx="11691193" cy="1325563"/>
          </a:xfrm>
        </p:spPr>
        <p:txBody>
          <a:bodyPr anchor="ctr">
            <a:normAutofit/>
          </a:bodyPr>
          <a:lstStyle/>
          <a:p>
            <a:r>
              <a:rPr lang="en-US"/>
              <a:t>Parental Consent for EOS and Score Recipients- Reminders</a:t>
            </a:r>
          </a:p>
        </p:txBody>
      </p:sp>
      <p:sp>
        <p:nvSpPr>
          <p:cNvPr id="4" name="Content Placeholder 3">
            <a:extLst>
              <a:ext uri="{FF2B5EF4-FFF2-40B4-BE49-F238E27FC236}">
                <a16:creationId xmlns:a16="http://schemas.microsoft.com/office/drawing/2014/main" id="{C8FE3E6D-1808-4B27-A008-1DA58FB1E75F}"/>
              </a:ext>
            </a:extLst>
          </p:cNvPr>
          <p:cNvSpPr>
            <a:spLocks noGrp="1"/>
          </p:cNvSpPr>
          <p:nvPr>
            <p:ph sz="half" idx="1"/>
          </p:nvPr>
        </p:nvSpPr>
        <p:spPr>
          <a:xfrm>
            <a:off x="524302" y="1362722"/>
            <a:ext cx="6886432" cy="4150974"/>
          </a:xfrm>
        </p:spPr>
        <p:txBody>
          <a:bodyPr vert="horz" lIns="91440" tIns="45720" rIns="91440" bIns="45720" rtlCol="0">
            <a:normAutofit lnSpcReduction="10000"/>
          </a:bodyPr>
          <a:lstStyle/>
          <a:p>
            <a:pPr marL="171450" indent="-171450">
              <a:buFont typeface="Arial" panose="020B0604020202020204" pitchFamily="34" charset="0"/>
              <a:buChar char="•"/>
            </a:pPr>
            <a:r>
              <a:rPr lang="en-US" sz="2400"/>
              <a:t>Whether a student h</a:t>
            </a:r>
            <a:r>
              <a:rPr lang="en-US" sz="2400">
                <a:effectLst/>
                <a:latin typeface="Segoe UI" panose="020B0502040204020203" pitchFamily="34" charset="0"/>
              </a:rPr>
              <a:t>as consent to opt into EOS or not</a:t>
            </a:r>
            <a:r>
              <a:rPr lang="en-US" sz="2400"/>
              <a:t>, the student is still required to test</a:t>
            </a:r>
          </a:p>
          <a:p>
            <a:pPr marL="171450" indent="-171450">
              <a:buFont typeface="Arial" panose="020B0604020202020204" pitchFamily="34" charset="0"/>
              <a:buChar char="•"/>
            </a:pPr>
            <a:r>
              <a:rPr lang="en-US" sz="2400"/>
              <a:t>Do your best to collect consent from each student</a:t>
            </a:r>
          </a:p>
          <a:p>
            <a:pPr marL="171450" indent="-171450">
              <a:buFont typeface="Arial" panose="020B0604020202020204" pitchFamily="34" charset="0"/>
              <a:buChar char="•"/>
            </a:pPr>
            <a:r>
              <a:rPr lang="en-US" sz="2400"/>
              <a:t>Consent can be electronic or written</a:t>
            </a:r>
          </a:p>
          <a:p>
            <a:pPr marL="171450" indent="-171450">
              <a:buFont typeface="Arial" panose="020B0604020202020204" pitchFamily="34" charset="0"/>
              <a:buChar char="•"/>
            </a:pPr>
            <a:r>
              <a:rPr lang="en-US" sz="2400"/>
              <a:t>Hold two separate support sessions for students with consent and students without</a:t>
            </a:r>
          </a:p>
          <a:p>
            <a:pPr marL="171450" indent="-171450">
              <a:buFont typeface="Arial" panose="020B0604020202020204" pitchFamily="34" charset="0"/>
              <a:buChar char="•"/>
            </a:pPr>
            <a:r>
              <a:rPr lang="en-US" sz="2400"/>
              <a:t>Whether the consent is electronic or written,  document thoroughly </a:t>
            </a:r>
          </a:p>
          <a:p>
            <a:pPr marL="171450" indent="-171450">
              <a:buFont typeface="Arial" panose="020B0604020202020204" pitchFamily="34" charset="0"/>
              <a:buChar char="•"/>
            </a:pPr>
            <a:r>
              <a:rPr lang="en-US" sz="2400"/>
              <a:t>Update PAN with students who do not have consent</a:t>
            </a:r>
          </a:p>
          <a:p>
            <a:pPr marL="171450" indent="-171450">
              <a:buFont typeface="Arial" panose="020B0604020202020204" pitchFamily="34" charset="0"/>
              <a:buChar char="•"/>
            </a:pPr>
            <a:r>
              <a:rPr lang="en-US" sz="2400" i="1"/>
              <a:t>Note: verbal consent is no longer accepted</a:t>
            </a:r>
          </a:p>
          <a:p>
            <a:pPr marL="0" indent="0">
              <a:buNone/>
            </a:pPr>
            <a:endParaRPr lang="en-US" sz="2000"/>
          </a:p>
          <a:p>
            <a:endParaRPr lang="en-US" sz="2000"/>
          </a:p>
        </p:txBody>
      </p:sp>
      <p:pic>
        <p:nvPicPr>
          <p:cNvPr id="7" name="Content Placeholder 6">
            <a:extLst>
              <a:ext uri="{FF2B5EF4-FFF2-40B4-BE49-F238E27FC236}">
                <a16:creationId xmlns:a16="http://schemas.microsoft.com/office/drawing/2014/main" id="{2E387339-7FEC-447B-B2FD-929C178852DA}"/>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701497" y="1362722"/>
            <a:ext cx="3678850" cy="3669653"/>
          </a:xfrm>
          <a:noFill/>
        </p:spPr>
      </p:pic>
      <p:sp>
        <p:nvSpPr>
          <p:cNvPr id="8" name="TextBox 7">
            <a:extLst>
              <a:ext uri="{FF2B5EF4-FFF2-40B4-BE49-F238E27FC236}">
                <a16:creationId xmlns:a16="http://schemas.microsoft.com/office/drawing/2014/main" id="{02BAEBBB-54EE-42F3-900E-421E22D78CB9}"/>
              </a:ext>
            </a:extLst>
          </p:cNvPr>
          <p:cNvSpPr txBox="1"/>
          <p:nvPr/>
        </p:nvSpPr>
        <p:spPr>
          <a:xfrm>
            <a:off x="8240881" y="5186041"/>
            <a:ext cx="2361544"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4" tooltip="https://www.byanyothernerd.com/2017/02/my-educational-philosophyfor-now.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endParaRPr>
          </a:p>
        </p:txBody>
      </p:sp>
      <p:sp>
        <p:nvSpPr>
          <p:cNvPr id="3" name="Star: 5 Points 2">
            <a:extLst>
              <a:ext uri="{FF2B5EF4-FFF2-40B4-BE49-F238E27FC236}">
                <a16:creationId xmlns:a16="http://schemas.microsoft.com/office/drawing/2014/main" id="{A1CADBE6-802A-E742-5435-82D488022A9B}"/>
              </a:ext>
              <a:ext uri="{C183D7F6-B498-43B3-948B-1728B52AA6E4}">
                <adec:decorative xmlns:adec="http://schemas.microsoft.com/office/drawing/2017/decorative" val="1"/>
              </a:ext>
            </a:extLst>
          </p:cNvPr>
          <p:cNvSpPr/>
          <p:nvPr/>
        </p:nvSpPr>
        <p:spPr>
          <a:xfrm rot="-420000">
            <a:off x="45027" y="4869395"/>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17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1850" y="1709738"/>
            <a:ext cx="10872470" cy="2852737"/>
          </a:xfrm>
        </p:spPr>
        <p:txBody>
          <a:bodyPr/>
          <a:lstStyle/>
          <a:p>
            <a:r>
              <a:rPr lang="en-US" dirty="0"/>
              <a:t>ACT Resources</a:t>
            </a:r>
          </a:p>
        </p:txBody>
      </p:sp>
    </p:spTree>
    <p:extLst>
      <p:ext uri="{BB962C8B-B14F-4D97-AF65-F5344CB8AC3E}">
        <p14:creationId xmlns:p14="http://schemas.microsoft.com/office/powerpoint/2010/main" val="91493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K-PREP Resources:&#10;Approved Resources List&#10;DAC/BAC Manuals&#10;TAMs / Scripts&#10;KDE Website&#10;Items/ Times Chart&#10;" title="K-PREP Resources"/>
          <p:cNvGraphicFramePr>
            <a:graphicFrameLocks noGrp="1"/>
          </p:cNvGraphicFramePr>
          <p:nvPr>
            <p:ph idx="4294967295"/>
          </p:nvPr>
        </p:nvGraphicFramePr>
        <p:xfrm>
          <a:off x="-1022684" y="589547"/>
          <a:ext cx="9179256" cy="573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4D8F64FE-A728-41A0-9A64-15092AB43F1A}"/>
              </a:ext>
            </a:extLst>
          </p:cNvPr>
          <p:cNvSpPr>
            <a:spLocks noGrp="1"/>
          </p:cNvSpPr>
          <p:nvPr>
            <p:ph type="title"/>
          </p:nvPr>
        </p:nvSpPr>
        <p:spPr>
          <a:xfrm>
            <a:off x="0" y="138443"/>
            <a:ext cx="8596668" cy="902208"/>
          </a:xfrm>
        </p:spPr>
        <p:txBody>
          <a:bodyPr/>
          <a:lstStyle/>
          <a:p>
            <a:r>
              <a:rPr lang="en-US"/>
              <a:t>Spring ACT Testing Resources</a:t>
            </a:r>
          </a:p>
        </p:txBody>
      </p:sp>
    </p:spTree>
    <p:extLst>
      <p:ext uri="{BB962C8B-B14F-4D97-AF65-F5344CB8AC3E}">
        <p14:creationId xmlns:p14="http://schemas.microsoft.com/office/powerpoint/2010/main" val="29591957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4BF3075-5774-5DC0-F33D-AFCF263D8BF4}"/>
              </a:ext>
            </a:extLst>
          </p:cNvPr>
          <p:cNvSpPr>
            <a:spLocks noGrp="1"/>
          </p:cNvSpPr>
          <p:nvPr>
            <p:ph type="title"/>
          </p:nvPr>
        </p:nvSpPr>
        <p:spPr>
          <a:xfrm>
            <a:off x="173182" y="112850"/>
            <a:ext cx="10515600" cy="1325563"/>
          </a:xfrm>
        </p:spPr>
        <p:txBody>
          <a:bodyPr anchor="ctr">
            <a:normAutofit/>
          </a:bodyPr>
          <a:lstStyle/>
          <a:p>
            <a:r>
              <a:rPr lang="en-US"/>
              <a:t>KDE/ACT Guidance and FAQ Document </a:t>
            </a:r>
          </a:p>
        </p:txBody>
      </p:sp>
      <p:sp>
        <p:nvSpPr>
          <p:cNvPr id="18" name="Content Placeholder 3">
            <a:extLst>
              <a:ext uri="{FF2B5EF4-FFF2-40B4-BE49-F238E27FC236}">
                <a16:creationId xmlns:a16="http://schemas.microsoft.com/office/drawing/2014/main" id="{715C05ED-3694-D216-06B5-E7208DE097D5}"/>
              </a:ext>
            </a:extLst>
          </p:cNvPr>
          <p:cNvSpPr>
            <a:spLocks noGrp="1"/>
          </p:cNvSpPr>
          <p:nvPr>
            <p:ph sz="half" idx="1"/>
          </p:nvPr>
        </p:nvSpPr>
        <p:spPr>
          <a:xfrm>
            <a:off x="838200" y="1379957"/>
            <a:ext cx="5181600" cy="4351338"/>
          </a:xfrm>
        </p:spPr>
        <p:txBody>
          <a:bodyPr vert="horz" lIns="91440" tIns="45720" rIns="91440" bIns="45720" rtlCol="0" anchor="t">
            <a:normAutofit/>
          </a:bodyPr>
          <a:lstStyle/>
          <a:p>
            <a:r>
              <a:rPr lang="en-US"/>
              <a:t>ACT and OAA have partnered to create a resource for districts and schools. </a:t>
            </a:r>
          </a:p>
          <a:p>
            <a:r>
              <a:rPr lang="en-US"/>
              <a:t>The </a:t>
            </a:r>
            <a:r>
              <a:rPr lang="en-US">
                <a:hlinkClick r:id="rId3"/>
              </a:rPr>
              <a:t>ACT College Administration Guidance and FAQ Spring 2024 Junior Administration Document</a:t>
            </a:r>
            <a:r>
              <a:rPr lang="en-US"/>
              <a:t> should be </a:t>
            </a:r>
            <a:r>
              <a:rPr lang="en-US" b="1"/>
              <a:t>downloaded with each administration</a:t>
            </a:r>
            <a:r>
              <a:rPr lang="en-US"/>
              <a:t>. </a:t>
            </a:r>
          </a:p>
        </p:txBody>
      </p:sp>
      <p:pic>
        <p:nvPicPr>
          <p:cNvPr id="6" name="Content Placeholder 5" descr="a screenshot of the ACT/KDE Guidance documentt">
            <a:extLst>
              <a:ext uri="{FF2B5EF4-FFF2-40B4-BE49-F238E27FC236}">
                <a16:creationId xmlns:a16="http://schemas.microsoft.com/office/drawing/2014/main" id="{DB724AD7-0ECA-C48F-1F5A-D085A9D0E563}"/>
              </a:ext>
            </a:extLst>
          </p:cNvPr>
          <p:cNvPicPr>
            <a:picLocks noGrp="1" noChangeAspect="1"/>
          </p:cNvPicPr>
          <p:nvPr>
            <p:ph sz="half" idx="2"/>
          </p:nvPr>
        </p:nvPicPr>
        <p:blipFill>
          <a:blip r:embed="rId4"/>
          <a:stretch>
            <a:fillRect/>
          </a:stretch>
        </p:blipFill>
        <p:spPr>
          <a:xfrm>
            <a:off x="6639812" y="1825625"/>
            <a:ext cx="4246376" cy="3670300"/>
          </a:xfrm>
        </p:spPr>
      </p:pic>
    </p:spTree>
    <p:extLst>
      <p:ext uri="{BB962C8B-B14F-4D97-AF65-F5344CB8AC3E}">
        <p14:creationId xmlns:p14="http://schemas.microsoft.com/office/powerpoint/2010/main" val="103285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1850" y="1709738"/>
            <a:ext cx="10872470" cy="2852737"/>
          </a:xfrm>
        </p:spPr>
        <p:txBody>
          <a:bodyPr/>
          <a:lstStyle/>
          <a:p>
            <a:r>
              <a:rPr lang="en-US"/>
              <a:t>Accountability, Postsecondary Readiness and SDRR</a:t>
            </a:r>
          </a:p>
        </p:txBody>
      </p:sp>
    </p:spTree>
    <p:extLst>
      <p:ext uri="{BB962C8B-B14F-4D97-AF65-F5344CB8AC3E}">
        <p14:creationId xmlns:p14="http://schemas.microsoft.com/office/powerpoint/2010/main" val="140589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C81B-4738-4761-952F-AD6441E89887}"/>
              </a:ext>
            </a:extLst>
          </p:cNvPr>
          <p:cNvSpPr>
            <a:spLocks noGrp="1"/>
          </p:cNvSpPr>
          <p:nvPr>
            <p:ph type="title"/>
          </p:nvPr>
        </p:nvSpPr>
        <p:spPr>
          <a:xfrm>
            <a:off x="204756" y="197374"/>
            <a:ext cx="11355185" cy="1320800"/>
          </a:xfrm>
        </p:spPr>
        <p:txBody>
          <a:bodyPr anchor="t">
            <a:normAutofit/>
          </a:bodyPr>
          <a:lstStyle/>
          <a:p>
            <a:pPr>
              <a:lnSpc>
                <a:spcPct val="90000"/>
              </a:lnSpc>
            </a:pPr>
            <a:r>
              <a:rPr lang="en-US"/>
              <a:t>ACT/KDE Accountability and Postsecondary Readiness</a:t>
            </a:r>
          </a:p>
        </p:txBody>
      </p:sp>
      <p:sp>
        <p:nvSpPr>
          <p:cNvPr id="3" name="Text Placeholder 2">
            <a:extLst>
              <a:ext uri="{FF2B5EF4-FFF2-40B4-BE49-F238E27FC236}">
                <a16:creationId xmlns:a16="http://schemas.microsoft.com/office/drawing/2014/main" id="{75C99174-A4FB-47D3-A44B-F1BA661CF42E}"/>
              </a:ext>
            </a:extLst>
          </p:cNvPr>
          <p:cNvSpPr>
            <a:spLocks noGrp="1"/>
          </p:cNvSpPr>
          <p:nvPr>
            <p:ph type="body" sz="quarter" idx="14"/>
          </p:nvPr>
        </p:nvSpPr>
        <p:spPr>
          <a:xfrm>
            <a:off x="6130986" y="1518174"/>
            <a:ext cx="4481512" cy="4055422"/>
          </a:xfrm>
        </p:spPr>
        <p:txBody>
          <a:bodyPr>
            <a:normAutofit/>
          </a:bodyPr>
          <a:lstStyle/>
          <a:p>
            <a:pPr marL="0" indent="0">
              <a:buNone/>
            </a:pPr>
            <a:r>
              <a:rPr lang="en-US" sz="3300">
                <a:solidFill>
                  <a:srgbClr val="002060"/>
                </a:solidFill>
              </a:rPr>
              <a:t>ACT is used as an option to meet benchmarks in postsecondary readiness set by the </a:t>
            </a:r>
            <a:r>
              <a:rPr lang="en-US" sz="3300">
                <a:solidFill>
                  <a:srgbClr val="002060"/>
                </a:solidFill>
                <a:hlinkClick r:id="rId3"/>
              </a:rPr>
              <a:t>Council for Postsecondary Readiness. </a:t>
            </a:r>
            <a:endParaRPr lang="en-US" sz="3300">
              <a:solidFill>
                <a:srgbClr val="002060"/>
              </a:solidFill>
            </a:endParaRPr>
          </a:p>
        </p:txBody>
      </p:sp>
      <p:pic>
        <p:nvPicPr>
          <p:cNvPr id="8" name="Picture 7">
            <a:extLst>
              <a:ext uri="{FF2B5EF4-FFF2-40B4-BE49-F238E27FC236}">
                <a16:creationId xmlns:a16="http://schemas.microsoft.com/office/drawing/2014/main" id="{AD52142A-3550-4006-8726-14A4E22E7B93}"/>
              </a:ext>
              <a:ext uri="{C183D7F6-B498-43B3-948B-1728B52AA6E4}">
                <adec:decorative xmlns:adec="http://schemas.microsoft.com/office/drawing/2017/decorative" val="1"/>
              </a:ext>
            </a:extLst>
          </p:cNvPr>
          <p:cNvPicPr>
            <a:picLocks noChangeAspect="1"/>
          </p:cNvPicPr>
          <p:nvPr/>
        </p:nvPicPr>
        <p:blipFill rotWithShape="1">
          <a:blip r:embed="rId4"/>
          <a:srcRect l="5710" r="31042" b="-1"/>
          <a:stretch/>
        </p:blipFill>
        <p:spPr>
          <a:xfrm>
            <a:off x="1541363" y="1579159"/>
            <a:ext cx="3808559" cy="3989340"/>
          </a:xfrm>
          <a:prstGeom prst="rect">
            <a:avLst/>
          </a:prstGeom>
          <a:noFill/>
        </p:spPr>
      </p:pic>
    </p:spTree>
    <p:extLst>
      <p:ext uri="{BB962C8B-B14F-4D97-AF65-F5344CB8AC3E}">
        <p14:creationId xmlns:p14="http://schemas.microsoft.com/office/powerpoint/2010/main" val="398881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195943" y="152400"/>
            <a:ext cx="11800114" cy="1027639"/>
          </a:xfrm>
        </p:spPr>
        <p:txBody>
          <a:bodyPr/>
          <a:lstStyle/>
          <a:p>
            <a:r>
              <a:rPr lang="en-US"/>
              <a:t>CPE College Indicator (2022-2025)</a:t>
            </a:r>
          </a:p>
        </p:txBody>
      </p:sp>
      <p:graphicFrame>
        <p:nvGraphicFramePr>
          <p:cNvPr id="3" name="Table 4">
            <a:extLst>
              <a:ext uri="{FF2B5EF4-FFF2-40B4-BE49-F238E27FC236}">
                <a16:creationId xmlns:a16="http://schemas.microsoft.com/office/drawing/2014/main" id="{EAEF8E5A-CCC3-FEEC-E34C-CC4360B6FE75}"/>
              </a:ext>
            </a:extLst>
          </p:cNvPr>
          <p:cNvGraphicFramePr>
            <a:graphicFrameLocks noGrp="1"/>
          </p:cNvGraphicFramePr>
          <p:nvPr/>
        </p:nvGraphicFramePr>
        <p:xfrm>
          <a:off x="538844" y="1180039"/>
          <a:ext cx="11114312" cy="4480560"/>
        </p:xfrm>
        <a:graphic>
          <a:graphicData uri="http://schemas.openxmlformats.org/drawingml/2006/table">
            <a:tbl>
              <a:tblPr firstRow="1" bandRow="1">
                <a:tableStyleId>{5C22544A-7EE6-4342-B048-85BDC9FD1C3A}</a:tableStyleId>
              </a:tblPr>
              <a:tblGrid>
                <a:gridCol w="1389289">
                  <a:extLst>
                    <a:ext uri="{9D8B030D-6E8A-4147-A177-3AD203B41FA5}">
                      <a16:colId xmlns:a16="http://schemas.microsoft.com/office/drawing/2014/main" val="3723749059"/>
                    </a:ext>
                  </a:extLst>
                </a:gridCol>
                <a:gridCol w="1389289">
                  <a:extLst>
                    <a:ext uri="{9D8B030D-6E8A-4147-A177-3AD203B41FA5}">
                      <a16:colId xmlns:a16="http://schemas.microsoft.com/office/drawing/2014/main" val="1565326059"/>
                    </a:ext>
                  </a:extLst>
                </a:gridCol>
                <a:gridCol w="1389289">
                  <a:extLst>
                    <a:ext uri="{9D8B030D-6E8A-4147-A177-3AD203B41FA5}">
                      <a16:colId xmlns:a16="http://schemas.microsoft.com/office/drawing/2014/main" val="3642690222"/>
                    </a:ext>
                  </a:extLst>
                </a:gridCol>
                <a:gridCol w="1389289">
                  <a:extLst>
                    <a:ext uri="{9D8B030D-6E8A-4147-A177-3AD203B41FA5}">
                      <a16:colId xmlns:a16="http://schemas.microsoft.com/office/drawing/2014/main" val="3867672586"/>
                    </a:ext>
                  </a:extLst>
                </a:gridCol>
                <a:gridCol w="1389289">
                  <a:extLst>
                    <a:ext uri="{9D8B030D-6E8A-4147-A177-3AD203B41FA5}">
                      <a16:colId xmlns:a16="http://schemas.microsoft.com/office/drawing/2014/main" val="1203596819"/>
                    </a:ext>
                  </a:extLst>
                </a:gridCol>
                <a:gridCol w="1389289">
                  <a:extLst>
                    <a:ext uri="{9D8B030D-6E8A-4147-A177-3AD203B41FA5}">
                      <a16:colId xmlns:a16="http://schemas.microsoft.com/office/drawing/2014/main" val="2855970862"/>
                    </a:ext>
                  </a:extLst>
                </a:gridCol>
                <a:gridCol w="1389289">
                  <a:extLst>
                    <a:ext uri="{9D8B030D-6E8A-4147-A177-3AD203B41FA5}">
                      <a16:colId xmlns:a16="http://schemas.microsoft.com/office/drawing/2014/main" val="2519483360"/>
                    </a:ext>
                  </a:extLst>
                </a:gridCol>
                <a:gridCol w="1389289">
                  <a:extLst>
                    <a:ext uri="{9D8B030D-6E8A-4147-A177-3AD203B41FA5}">
                      <a16:colId xmlns:a16="http://schemas.microsoft.com/office/drawing/2014/main" val="585780518"/>
                    </a:ext>
                  </a:extLst>
                </a:gridCol>
              </a:tblGrid>
              <a:tr h="826541">
                <a:tc>
                  <a:txBody>
                    <a:bodyPr/>
                    <a:lstStyle/>
                    <a:p>
                      <a:r>
                        <a:rPr lang="en-US" sz="2000"/>
                        <a:t>Area</a:t>
                      </a:r>
                    </a:p>
                  </a:txBody>
                  <a:tcPr/>
                </a:tc>
                <a:tc>
                  <a:txBody>
                    <a:bodyPr/>
                    <a:lstStyle/>
                    <a:p>
                      <a:r>
                        <a:rPr lang="en-US" sz="2000"/>
                        <a:t>ACT</a:t>
                      </a:r>
                    </a:p>
                  </a:txBody>
                  <a:tcPr/>
                </a:tc>
                <a:tc>
                  <a:txBody>
                    <a:bodyPr/>
                    <a:lstStyle/>
                    <a:p>
                      <a:r>
                        <a:rPr lang="en-US" sz="2000"/>
                        <a:t>SAT</a:t>
                      </a:r>
                    </a:p>
                  </a:txBody>
                  <a:tcPr/>
                </a:tc>
                <a:tc>
                  <a:txBody>
                    <a:bodyPr/>
                    <a:lstStyle/>
                    <a:p>
                      <a:r>
                        <a:rPr lang="en-US" sz="2000"/>
                        <a:t>KYOTE</a:t>
                      </a:r>
                    </a:p>
                  </a:txBody>
                  <a:tcPr/>
                </a:tc>
                <a:tc>
                  <a:txBody>
                    <a:bodyPr/>
                    <a:lstStyle/>
                    <a:p>
                      <a:r>
                        <a:rPr lang="en-US" sz="2000"/>
                        <a:t>GED College Readiness</a:t>
                      </a:r>
                    </a:p>
                  </a:txBody>
                  <a:tcPr/>
                </a:tc>
                <a:tc>
                  <a:txBody>
                    <a:bodyPr/>
                    <a:lstStyle/>
                    <a:p>
                      <a:r>
                        <a:rPr lang="en-US" sz="2000"/>
                        <a:t>Accuplacer</a:t>
                      </a:r>
                    </a:p>
                  </a:txBody>
                  <a:tcPr/>
                </a:tc>
                <a:tc>
                  <a:txBody>
                    <a:bodyPr/>
                    <a:lstStyle/>
                    <a:p>
                      <a:r>
                        <a:rPr lang="en-US" sz="2000"/>
                        <a:t>ALEKS</a:t>
                      </a:r>
                    </a:p>
                  </a:txBody>
                  <a:tcPr/>
                </a:tc>
                <a:tc>
                  <a:txBody>
                    <a:bodyPr/>
                    <a:lstStyle/>
                    <a:p>
                      <a:r>
                        <a:rPr lang="en-US" sz="2000"/>
                        <a:t>EdReady Diagnostic </a:t>
                      </a:r>
                    </a:p>
                  </a:txBody>
                  <a:tcPr/>
                </a:tc>
                <a:extLst>
                  <a:ext uri="{0D108BD9-81ED-4DB2-BD59-A6C34878D82A}">
                    <a16:rowId xmlns:a16="http://schemas.microsoft.com/office/drawing/2014/main" val="750921501"/>
                  </a:ext>
                </a:extLst>
              </a:tr>
              <a:tr h="525981">
                <a:tc>
                  <a:txBody>
                    <a:bodyPr/>
                    <a:lstStyle/>
                    <a:p>
                      <a:r>
                        <a:rPr lang="en-US"/>
                        <a:t>English (Writing)</a:t>
                      </a:r>
                    </a:p>
                  </a:txBody>
                  <a:tcPr/>
                </a:tc>
                <a:tc>
                  <a:txBody>
                    <a:bodyPr/>
                    <a:lstStyle/>
                    <a:p>
                      <a:r>
                        <a:rPr lang="en-US"/>
                        <a:t>18</a:t>
                      </a:r>
                    </a:p>
                  </a:txBody>
                  <a:tcPr/>
                </a:tc>
                <a:tc>
                  <a:txBody>
                    <a:bodyPr/>
                    <a:lstStyle/>
                    <a:p>
                      <a:r>
                        <a:rPr lang="en-US"/>
                        <a:t>22</a:t>
                      </a:r>
                    </a:p>
                  </a:txBody>
                  <a:tcPr/>
                </a:tc>
                <a:tc>
                  <a:txBody>
                    <a:bodyPr/>
                    <a:lstStyle/>
                    <a:p>
                      <a:r>
                        <a:rPr lang="en-US"/>
                        <a:t>6</a:t>
                      </a:r>
                    </a:p>
                  </a:txBody>
                  <a:tcPr/>
                </a:tc>
                <a:tc>
                  <a:txBody>
                    <a:bodyPr/>
                    <a:lstStyle/>
                    <a:p>
                      <a:r>
                        <a:rPr lang="en-US"/>
                        <a:t>165</a:t>
                      </a:r>
                    </a:p>
                  </a:txBody>
                  <a:tcPr/>
                </a:tc>
                <a:tc>
                  <a:txBody>
                    <a:bodyPr/>
                    <a:lstStyle/>
                    <a:p>
                      <a:r>
                        <a:rPr lang="en-US"/>
                        <a:t>250</a:t>
                      </a:r>
                    </a:p>
                  </a:txBody>
                  <a:tcPr/>
                </a:tc>
                <a:tc>
                  <a:txBody>
                    <a:bodyPr/>
                    <a:lstStyle/>
                    <a:p>
                      <a:endParaRPr lang="en-US"/>
                    </a:p>
                  </a:txBody>
                  <a:tcPr/>
                </a:tc>
                <a:tc>
                  <a:txBody>
                    <a:bodyPr/>
                    <a:lstStyle/>
                    <a:p>
                      <a:r>
                        <a:rPr lang="en-US"/>
                        <a:t>70</a:t>
                      </a:r>
                    </a:p>
                  </a:txBody>
                  <a:tcPr/>
                </a:tc>
                <a:extLst>
                  <a:ext uri="{0D108BD9-81ED-4DB2-BD59-A6C34878D82A}">
                    <a16:rowId xmlns:a16="http://schemas.microsoft.com/office/drawing/2014/main" val="1646341545"/>
                  </a:ext>
                </a:extLst>
              </a:tr>
              <a:tr h="300560">
                <a:tc>
                  <a:txBody>
                    <a:bodyPr/>
                    <a:lstStyle/>
                    <a:p>
                      <a:r>
                        <a:rPr lang="en-US"/>
                        <a:t>Reading</a:t>
                      </a:r>
                    </a:p>
                  </a:txBody>
                  <a:tcPr/>
                </a:tc>
                <a:tc>
                  <a:txBody>
                    <a:bodyPr/>
                    <a:lstStyle/>
                    <a:p>
                      <a:r>
                        <a:rPr lang="en-US"/>
                        <a:t>20</a:t>
                      </a:r>
                    </a:p>
                  </a:txBody>
                  <a:tcPr/>
                </a:tc>
                <a:tc>
                  <a:txBody>
                    <a:bodyPr/>
                    <a:lstStyle/>
                    <a:p>
                      <a:r>
                        <a:rPr lang="en-US"/>
                        <a:t>24</a:t>
                      </a:r>
                    </a:p>
                  </a:txBody>
                  <a:tcPr/>
                </a:tc>
                <a:tc>
                  <a:txBody>
                    <a:bodyPr/>
                    <a:lstStyle/>
                    <a:p>
                      <a:r>
                        <a:rPr lang="en-US"/>
                        <a:t>20</a:t>
                      </a:r>
                    </a:p>
                  </a:txBody>
                  <a:tcPr/>
                </a:tc>
                <a:tc>
                  <a:txBody>
                    <a:bodyPr/>
                    <a:lstStyle/>
                    <a:p>
                      <a:r>
                        <a:rPr lang="en-US"/>
                        <a:t>165</a:t>
                      </a:r>
                    </a:p>
                  </a:txBody>
                  <a:tcPr/>
                </a:tc>
                <a:tc>
                  <a:txBody>
                    <a:bodyPr/>
                    <a:lstStyle/>
                    <a:p>
                      <a:r>
                        <a:rPr lang="en-US"/>
                        <a:t>250</a:t>
                      </a:r>
                    </a:p>
                  </a:txBody>
                  <a:tcPr/>
                </a:tc>
                <a:tc>
                  <a:txBody>
                    <a:bodyPr/>
                    <a:lstStyle/>
                    <a:p>
                      <a:endParaRPr lang="en-US"/>
                    </a:p>
                  </a:txBody>
                  <a:tcPr/>
                </a:tc>
                <a:tc>
                  <a:txBody>
                    <a:bodyPr/>
                    <a:lstStyle/>
                    <a:p>
                      <a:r>
                        <a:rPr lang="en-US"/>
                        <a:t>70</a:t>
                      </a:r>
                    </a:p>
                  </a:txBody>
                  <a:tcPr/>
                </a:tc>
                <a:extLst>
                  <a:ext uri="{0D108BD9-81ED-4DB2-BD59-A6C34878D82A}">
                    <a16:rowId xmlns:a16="http://schemas.microsoft.com/office/drawing/2014/main" val="4116334707"/>
                  </a:ext>
                </a:extLst>
              </a:tr>
              <a:tr h="751401">
                <a:tc>
                  <a:txBody>
                    <a:bodyPr/>
                    <a:lstStyle/>
                    <a:p>
                      <a:r>
                        <a:rPr lang="en-US"/>
                        <a:t>Math (Quant Reasoning)</a:t>
                      </a:r>
                    </a:p>
                  </a:txBody>
                  <a:tcPr/>
                </a:tc>
                <a:tc>
                  <a:txBody>
                    <a:bodyPr/>
                    <a:lstStyle/>
                    <a:p>
                      <a:r>
                        <a:rPr lang="en-US"/>
                        <a:t>19</a:t>
                      </a:r>
                    </a:p>
                  </a:txBody>
                  <a:tcPr/>
                </a:tc>
                <a:tc>
                  <a:txBody>
                    <a:bodyPr/>
                    <a:lstStyle/>
                    <a:p>
                      <a:r>
                        <a:rPr lang="en-US"/>
                        <a:t>510</a:t>
                      </a:r>
                    </a:p>
                  </a:txBody>
                  <a:tcPr/>
                </a:tc>
                <a:tc>
                  <a:txBody>
                    <a:bodyPr/>
                    <a:lstStyle/>
                    <a:p>
                      <a:r>
                        <a:rPr lang="en-US"/>
                        <a:t>22</a:t>
                      </a:r>
                    </a:p>
                  </a:txBody>
                  <a:tcPr/>
                </a:tc>
                <a:tc>
                  <a:txBody>
                    <a:bodyPr/>
                    <a:lstStyle/>
                    <a:p>
                      <a:r>
                        <a:rPr lang="en-US"/>
                        <a:t>165</a:t>
                      </a:r>
                    </a:p>
                  </a:txBody>
                  <a:tcPr/>
                </a:tc>
                <a:tc>
                  <a:txBody>
                    <a:bodyPr/>
                    <a:lstStyle/>
                    <a:p>
                      <a:r>
                        <a:rPr lang="en-US"/>
                        <a:t>250</a:t>
                      </a:r>
                    </a:p>
                  </a:txBody>
                  <a:tcPr/>
                </a:tc>
                <a:tc>
                  <a:txBody>
                    <a:bodyPr/>
                    <a:lstStyle/>
                    <a:p>
                      <a:r>
                        <a:rPr lang="en-US"/>
                        <a:t>30</a:t>
                      </a:r>
                    </a:p>
                  </a:txBody>
                  <a:tcPr/>
                </a:tc>
                <a:tc>
                  <a:txBody>
                    <a:bodyPr/>
                    <a:lstStyle/>
                    <a:p>
                      <a:r>
                        <a:rPr lang="en-US"/>
                        <a:t>55</a:t>
                      </a:r>
                    </a:p>
                  </a:txBody>
                  <a:tcPr/>
                </a:tc>
                <a:extLst>
                  <a:ext uri="{0D108BD9-81ED-4DB2-BD59-A6C34878D82A}">
                    <a16:rowId xmlns:a16="http://schemas.microsoft.com/office/drawing/2014/main" val="3736462111"/>
                  </a:ext>
                </a:extLst>
              </a:tr>
              <a:tr h="751401">
                <a:tc>
                  <a:txBody>
                    <a:bodyPr/>
                    <a:lstStyle/>
                    <a:p>
                      <a:r>
                        <a:rPr lang="en-US"/>
                        <a:t>Math (College Algebra)</a:t>
                      </a:r>
                    </a:p>
                  </a:txBody>
                  <a:tcPr/>
                </a:tc>
                <a:tc>
                  <a:txBody>
                    <a:bodyPr/>
                    <a:lstStyle/>
                    <a:p>
                      <a:r>
                        <a:rPr lang="en-US"/>
                        <a:t>22</a:t>
                      </a:r>
                    </a:p>
                  </a:txBody>
                  <a:tcPr/>
                </a:tc>
                <a:tc>
                  <a:txBody>
                    <a:bodyPr/>
                    <a:lstStyle/>
                    <a:p>
                      <a:r>
                        <a:rPr lang="en-US"/>
                        <a:t>540</a:t>
                      </a:r>
                    </a:p>
                  </a:txBody>
                  <a:tcPr/>
                </a:tc>
                <a:tc>
                  <a:txBody>
                    <a:bodyPr/>
                    <a:lstStyle/>
                    <a:p>
                      <a:r>
                        <a:rPr lang="en-US"/>
                        <a:t>14</a:t>
                      </a:r>
                    </a:p>
                  </a:txBody>
                  <a:tcPr/>
                </a:tc>
                <a:tc>
                  <a:txBody>
                    <a:bodyPr/>
                    <a:lstStyle/>
                    <a:p>
                      <a:r>
                        <a:rPr lang="en-US"/>
                        <a:t>175</a:t>
                      </a:r>
                    </a:p>
                  </a:txBody>
                  <a:tcPr/>
                </a:tc>
                <a:tc>
                  <a:txBody>
                    <a:bodyPr/>
                    <a:lstStyle/>
                    <a:p>
                      <a:r>
                        <a:rPr lang="en-US"/>
                        <a:t>*</a:t>
                      </a:r>
                    </a:p>
                  </a:txBody>
                  <a:tcPr/>
                </a:tc>
                <a:tc>
                  <a:txBody>
                    <a:bodyPr/>
                    <a:lstStyle/>
                    <a:p>
                      <a:r>
                        <a:rPr lang="en-US"/>
                        <a:t>46</a:t>
                      </a:r>
                    </a:p>
                  </a:txBody>
                  <a:tcPr/>
                </a:tc>
                <a:tc>
                  <a:txBody>
                    <a:bodyPr/>
                    <a:lstStyle/>
                    <a:p>
                      <a:r>
                        <a:rPr lang="en-US"/>
                        <a:t>65</a:t>
                      </a:r>
                    </a:p>
                  </a:txBody>
                  <a:tcPr/>
                </a:tc>
                <a:extLst>
                  <a:ext uri="{0D108BD9-81ED-4DB2-BD59-A6C34878D82A}">
                    <a16:rowId xmlns:a16="http://schemas.microsoft.com/office/drawing/2014/main" val="88451737"/>
                  </a:ext>
                </a:extLst>
              </a:tr>
              <a:tr h="525981">
                <a:tc>
                  <a:txBody>
                    <a:bodyPr/>
                    <a:lstStyle/>
                    <a:p>
                      <a:r>
                        <a:rPr lang="en-US"/>
                        <a:t>Math (Calculus)</a:t>
                      </a:r>
                    </a:p>
                  </a:txBody>
                  <a:tcPr/>
                </a:tc>
                <a:tc>
                  <a:txBody>
                    <a:bodyPr/>
                    <a:lstStyle/>
                    <a:p>
                      <a:r>
                        <a:rPr lang="en-US"/>
                        <a:t>27</a:t>
                      </a:r>
                    </a:p>
                  </a:txBody>
                  <a:tcPr/>
                </a:tc>
                <a:tc>
                  <a:txBody>
                    <a:bodyPr/>
                    <a:lstStyle/>
                    <a:p>
                      <a:r>
                        <a:rPr lang="en-US"/>
                        <a:t>640</a:t>
                      </a:r>
                    </a:p>
                  </a:txBody>
                  <a:tcPr/>
                </a:tc>
                <a:tc>
                  <a:txBody>
                    <a:bodyPr/>
                    <a:lstStyle/>
                    <a:p>
                      <a:r>
                        <a:rPr lang="en-US"/>
                        <a:t>15</a:t>
                      </a:r>
                    </a:p>
                  </a:txBody>
                  <a:tcPr/>
                </a:tc>
                <a:tc>
                  <a:txBody>
                    <a:bodyPr/>
                    <a:lstStyle/>
                    <a:p>
                      <a:r>
                        <a:rPr lang="en-US"/>
                        <a:t>N/A</a:t>
                      </a:r>
                    </a:p>
                  </a:txBody>
                  <a:tcPr/>
                </a:tc>
                <a:tc>
                  <a:txBody>
                    <a:bodyPr/>
                    <a:lstStyle/>
                    <a:p>
                      <a:r>
                        <a:rPr lang="en-US"/>
                        <a:t>*</a:t>
                      </a:r>
                    </a:p>
                  </a:txBody>
                  <a:tcPr/>
                </a:tc>
                <a:tc>
                  <a:txBody>
                    <a:bodyPr/>
                    <a:lstStyle/>
                    <a:p>
                      <a:r>
                        <a:rPr lang="en-US"/>
                        <a:t>76</a:t>
                      </a:r>
                    </a:p>
                  </a:txBody>
                  <a:tcPr/>
                </a:tc>
                <a:tc>
                  <a:txBody>
                    <a:bodyPr/>
                    <a:lstStyle/>
                    <a:p>
                      <a:r>
                        <a:rPr lang="en-US"/>
                        <a:t>*</a:t>
                      </a:r>
                    </a:p>
                  </a:txBody>
                  <a:tcPr/>
                </a:tc>
                <a:extLst>
                  <a:ext uri="{0D108BD9-81ED-4DB2-BD59-A6C34878D82A}">
                    <a16:rowId xmlns:a16="http://schemas.microsoft.com/office/drawing/2014/main" val="1207586101"/>
                  </a:ext>
                </a:extLst>
              </a:tr>
            </a:tbl>
          </a:graphicData>
        </a:graphic>
      </p:graphicFrame>
    </p:spTree>
    <p:extLst>
      <p:ext uri="{BB962C8B-B14F-4D97-AF65-F5344CB8AC3E}">
        <p14:creationId xmlns:p14="http://schemas.microsoft.com/office/powerpoint/2010/main" val="85990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2"/>
                </a:solidFill>
                <a:effectLst/>
                <a:uLnTx/>
                <a:uFillTx/>
                <a:ea typeface="+mn-ea"/>
                <a:cs typeface="Times New Roman" panose="02020603050405020304" pitchFamily="18" charset="0"/>
              </a:rPr>
              <a:t>ACT and CPE Benchmarks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E42A22"/>
              </a:solidFill>
              <a:effectLst/>
              <a:uLnTx/>
              <a:uFillTx/>
              <a:latin typeface="Arial Bold"/>
              <a:ea typeface="+mn-ea"/>
              <a:cs typeface="Arial Bold"/>
            </a:endParaRPr>
          </a:p>
        </p:txBody>
      </p:sp>
      <p:graphicFrame>
        <p:nvGraphicFramePr>
          <p:cNvPr id="7" name="Table 6"/>
          <p:cNvGraphicFramePr>
            <a:graphicFrameLocks noGrp="1"/>
          </p:cNvGraphicFramePr>
          <p:nvPr/>
        </p:nvGraphicFramePr>
        <p:xfrm>
          <a:off x="819716" y="1156178"/>
          <a:ext cx="10000682" cy="3555521"/>
        </p:xfrm>
        <a:graphic>
          <a:graphicData uri="http://schemas.openxmlformats.org/drawingml/2006/table">
            <a:tbl>
              <a:tblPr firstRow="1" bandRow="1">
                <a:tableStyleId>{5C22544A-7EE6-4342-B048-85BDC9FD1C3A}</a:tableStyleId>
              </a:tblPr>
              <a:tblGrid>
                <a:gridCol w="3172386">
                  <a:extLst>
                    <a:ext uri="{9D8B030D-6E8A-4147-A177-3AD203B41FA5}">
                      <a16:colId xmlns:a16="http://schemas.microsoft.com/office/drawing/2014/main" val="20000"/>
                    </a:ext>
                  </a:extLst>
                </a:gridCol>
                <a:gridCol w="3213149">
                  <a:extLst>
                    <a:ext uri="{9D8B030D-6E8A-4147-A177-3AD203B41FA5}">
                      <a16:colId xmlns:a16="http://schemas.microsoft.com/office/drawing/2014/main" val="20001"/>
                    </a:ext>
                  </a:extLst>
                </a:gridCol>
                <a:gridCol w="3615147">
                  <a:extLst>
                    <a:ext uri="{9D8B030D-6E8A-4147-A177-3AD203B41FA5}">
                      <a16:colId xmlns:a16="http://schemas.microsoft.com/office/drawing/2014/main" val="20002"/>
                    </a:ext>
                  </a:extLst>
                </a:gridCol>
              </a:tblGrid>
              <a:tr h="1194653">
                <a:tc>
                  <a:txBody>
                    <a:bodyPr/>
                    <a:lstStyle/>
                    <a:p>
                      <a:r>
                        <a:rPr lang="en-US" sz="2400">
                          <a:latin typeface="Arial" pitchFamily="34" charset="0"/>
                          <a:cs typeface="Arial" pitchFamily="34" charset="0"/>
                        </a:rPr>
                        <a:t>Subject</a:t>
                      </a:r>
                    </a:p>
                  </a:txBody>
                  <a:tcPr>
                    <a:solidFill>
                      <a:srgbClr val="007780"/>
                    </a:solidFill>
                  </a:tcPr>
                </a:tc>
                <a:tc>
                  <a:txBody>
                    <a:bodyPr/>
                    <a:lstStyle/>
                    <a:p>
                      <a:r>
                        <a:rPr lang="en-US" sz="2400">
                          <a:latin typeface="Arial" pitchFamily="34" charset="0"/>
                          <a:cs typeface="Arial" pitchFamily="34" charset="0"/>
                        </a:rPr>
                        <a:t>ACT Benchmarks</a:t>
                      </a:r>
                    </a:p>
                  </a:txBody>
                  <a:tcPr>
                    <a:solidFill>
                      <a:srgbClr val="007780"/>
                    </a:solidFill>
                  </a:tcPr>
                </a:tc>
                <a:tc>
                  <a:txBody>
                    <a:bodyPr/>
                    <a:lstStyle/>
                    <a:p>
                      <a:r>
                        <a:rPr lang="en-US" sz="2400">
                          <a:latin typeface="Arial" pitchFamily="34" charset="0"/>
                          <a:cs typeface="Arial" pitchFamily="34" charset="0"/>
                        </a:rPr>
                        <a:t>CPE</a:t>
                      </a:r>
                      <a:r>
                        <a:rPr lang="en-US" sz="2400" baseline="0">
                          <a:latin typeface="Arial" pitchFamily="34" charset="0"/>
                          <a:cs typeface="Arial" pitchFamily="34" charset="0"/>
                        </a:rPr>
                        <a:t> Benchmarks*</a:t>
                      </a:r>
                      <a:endParaRPr lang="en-US" sz="2400">
                        <a:latin typeface="Arial" pitchFamily="34" charset="0"/>
                        <a:cs typeface="Arial" pitchFamily="34" charset="0"/>
                      </a:endParaRPr>
                    </a:p>
                  </a:txBody>
                  <a:tcPr>
                    <a:solidFill>
                      <a:srgbClr val="007780"/>
                    </a:solidFill>
                  </a:tcPr>
                </a:tc>
                <a:extLst>
                  <a:ext uri="{0D108BD9-81ED-4DB2-BD59-A6C34878D82A}">
                    <a16:rowId xmlns:a16="http://schemas.microsoft.com/office/drawing/2014/main" val="10000"/>
                  </a:ext>
                </a:extLst>
              </a:tr>
              <a:tr h="590217">
                <a:tc>
                  <a:txBody>
                    <a:bodyPr/>
                    <a:lstStyle/>
                    <a:p>
                      <a:r>
                        <a:rPr lang="en-US" sz="2400">
                          <a:solidFill>
                            <a:schemeClr val="bg1"/>
                          </a:solidFill>
                          <a:latin typeface="Arial" pitchFamily="34" charset="0"/>
                          <a:cs typeface="Arial" pitchFamily="34" charset="0"/>
                        </a:rPr>
                        <a:t>English</a:t>
                      </a:r>
                    </a:p>
                  </a:txBody>
                  <a:tcPr>
                    <a:solidFill>
                      <a:srgbClr val="007780"/>
                    </a:solidFill>
                  </a:tcPr>
                </a:tc>
                <a:tc>
                  <a:txBody>
                    <a:bodyPr/>
                    <a:lstStyle/>
                    <a:p>
                      <a:r>
                        <a:rPr lang="en-US" sz="2400">
                          <a:solidFill>
                            <a:srgbClr val="057780"/>
                          </a:solidFill>
                          <a:latin typeface="Arial" pitchFamily="34" charset="0"/>
                          <a:cs typeface="Arial" pitchFamily="34" charset="0"/>
                        </a:rPr>
                        <a:t>18</a:t>
                      </a:r>
                    </a:p>
                  </a:txBody>
                  <a:tcPr>
                    <a:solidFill>
                      <a:srgbClr val="A7CBCD"/>
                    </a:solidFill>
                  </a:tcPr>
                </a:tc>
                <a:tc>
                  <a:txBody>
                    <a:bodyPr/>
                    <a:lstStyle/>
                    <a:p>
                      <a:r>
                        <a:rPr lang="en-US" sz="2400">
                          <a:solidFill>
                            <a:srgbClr val="057780"/>
                          </a:solidFill>
                          <a:latin typeface="Arial" pitchFamily="34" charset="0"/>
                          <a:cs typeface="Arial" pitchFamily="34" charset="0"/>
                        </a:rPr>
                        <a:t>18</a:t>
                      </a:r>
                    </a:p>
                  </a:txBody>
                  <a:tcPr>
                    <a:solidFill>
                      <a:srgbClr val="AFD1B0"/>
                    </a:solidFill>
                  </a:tcPr>
                </a:tc>
                <a:extLst>
                  <a:ext uri="{0D108BD9-81ED-4DB2-BD59-A6C34878D82A}">
                    <a16:rowId xmlns:a16="http://schemas.microsoft.com/office/drawing/2014/main" val="10001"/>
                  </a:ext>
                </a:extLst>
              </a:tr>
              <a:tr h="590217">
                <a:tc>
                  <a:txBody>
                    <a:bodyPr/>
                    <a:lstStyle/>
                    <a:p>
                      <a:r>
                        <a:rPr lang="en-US" sz="2400">
                          <a:solidFill>
                            <a:schemeClr val="bg1"/>
                          </a:solidFill>
                          <a:latin typeface="Arial" pitchFamily="34" charset="0"/>
                          <a:cs typeface="Arial" pitchFamily="34" charset="0"/>
                        </a:rPr>
                        <a:t>Mathematics</a:t>
                      </a:r>
                    </a:p>
                  </a:txBody>
                  <a:tcPr>
                    <a:solidFill>
                      <a:srgbClr val="007780"/>
                    </a:solidFill>
                  </a:tcPr>
                </a:tc>
                <a:tc>
                  <a:txBody>
                    <a:bodyPr/>
                    <a:lstStyle/>
                    <a:p>
                      <a:r>
                        <a:rPr lang="en-US" sz="2400">
                          <a:solidFill>
                            <a:srgbClr val="057780"/>
                          </a:solidFill>
                          <a:latin typeface="Arial" pitchFamily="34" charset="0"/>
                          <a:cs typeface="Arial" pitchFamily="34" charset="0"/>
                        </a:rPr>
                        <a:t>22</a:t>
                      </a:r>
                    </a:p>
                  </a:txBody>
                  <a:tcPr>
                    <a:solidFill>
                      <a:srgbClr val="A7CBCD"/>
                    </a:solidFill>
                  </a:tcPr>
                </a:tc>
                <a:tc>
                  <a:txBody>
                    <a:bodyPr/>
                    <a:lstStyle/>
                    <a:p>
                      <a:r>
                        <a:rPr lang="en-US" sz="2400">
                          <a:solidFill>
                            <a:srgbClr val="057780"/>
                          </a:solidFill>
                          <a:latin typeface="Arial" pitchFamily="34" charset="0"/>
                          <a:cs typeface="Arial" pitchFamily="34" charset="0"/>
                        </a:rPr>
                        <a:t>19</a:t>
                      </a:r>
                    </a:p>
                  </a:txBody>
                  <a:tcPr>
                    <a:solidFill>
                      <a:srgbClr val="AFD1B0"/>
                    </a:solidFill>
                  </a:tcPr>
                </a:tc>
                <a:extLst>
                  <a:ext uri="{0D108BD9-81ED-4DB2-BD59-A6C34878D82A}">
                    <a16:rowId xmlns:a16="http://schemas.microsoft.com/office/drawing/2014/main" val="10002"/>
                  </a:ext>
                </a:extLst>
              </a:tr>
              <a:tr h="590217">
                <a:tc>
                  <a:txBody>
                    <a:bodyPr/>
                    <a:lstStyle/>
                    <a:p>
                      <a:r>
                        <a:rPr lang="en-US" sz="2400">
                          <a:solidFill>
                            <a:schemeClr val="bg1"/>
                          </a:solidFill>
                          <a:latin typeface="Arial" pitchFamily="34" charset="0"/>
                          <a:cs typeface="Arial" pitchFamily="34" charset="0"/>
                        </a:rPr>
                        <a:t>Reading</a:t>
                      </a:r>
                    </a:p>
                  </a:txBody>
                  <a:tcPr>
                    <a:solidFill>
                      <a:srgbClr val="007780"/>
                    </a:solidFill>
                  </a:tcPr>
                </a:tc>
                <a:tc>
                  <a:txBody>
                    <a:bodyPr/>
                    <a:lstStyle/>
                    <a:p>
                      <a:r>
                        <a:rPr lang="en-US" sz="2400">
                          <a:solidFill>
                            <a:srgbClr val="057780"/>
                          </a:solidFill>
                          <a:latin typeface="Arial" pitchFamily="34" charset="0"/>
                          <a:cs typeface="Arial" pitchFamily="34" charset="0"/>
                        </a:rPr>
                        <a:t>22</a:t>
                      </a:r>
                    </a:p>
                  </a:txBody>
                  <a:tcPr>
                    <a:solidFill>
                      <a:srgbClr val="A7CBCD"/>
                    </a:solidFill>
                  </a:tcPr>
                </a:tc>
                <a:tc>
                  <a:txBody>
                    <a:bodyPr/>
                    <a:lstStyle/>
                    <a:p>
                      <a:r>
                        <a:rPr lang="en-US" sz="2400">
                          <a:solidFill>
                            <a:srgbClr val="057780"/>
                          </a:solidFill>
                          <a:latin typeface="Arial" pitchFamily="34" charset="0"/>
                          <a:cs typeface="Arial" pitchFamily="34" charset="0"/>
                        </a:rPr>
                        <a:t>20</a:t>
                      </a:r>
                    </a:p>
                  </a:txBody>
                  <a:tcPr>
                    <a:solidFill>
                      <a:srgbClr val="AFD1B0"/>
                    </a:solidFill>
                  </a:tcPr>
                </a:tc>
                <a:extLst>
                  <a:ext uri="{0D108BD9-81ED-4DB2-BD59-A6C34878D82A}">
                    <a16:rowId xmlns:a16="http://schemas.microsoft.com/office/drawing/2014/main" val="10003"/>
                  </a:ext>
                </a:extLst>
              </a:tr>
              <a:tr h="590217">
                <a:tc>
                  <a:txBody>
                    <a:bodyPr/>
                    <a:lstStyle/>
                    <a:p>
                      <a:r>
                        <a:rPr lang="en-US" sz="2400">
                          <a:solidFill>
                            <a:schemeClr val="bg1"/>
                          </a:solidFill>
                          <a:latin typeface="Arial" pitchFamily="34" charset="0"/>
                          <a:cs typeface="Arial" pitchFamily="34" charset="0"/>
                        </a:rPr>
                        <a:t>Science</a:t>
                      </a:r>
                    </a:p>
                  </a:txBody>
                  <a:tcPr>
                    <a:solidFill>
                      <a:srgbClr val="007780"/>
                    </a:solidFill>
                  </a:tcPr>
                </a:tc>
                <a:tc>
                  <a:txBody>
                    <a:bodyPr/>
                    <a:lstStyle/>
                    <a:p>
                      <a:r>
                        <a:rPr lang="en-US" sz="2400">
                          <a:solidFill>
                            <a:srgbClr val="057780"/>
                          </a:solidFill>
                          <a:latin typeface="Arial" pitchFamily="34" charset="0"/>
                          <a:cs typeface="Arial" pitchFamily="34" charset="0"/>
                        </a:rPr>
                        <a:t>23</a:t>
                      </a:r>
                    </a:p>
                  </a:txBody>
                  <a:tcPr>
                    <a:solidFill>
                      <a:srgbClr val="A7CBCD"/>
                    </a:solidFill>
                  </a:tcPr>
                </a:tc>
                <a:tc>
                  <a:txBody>
                    <a:bodyPr/>
                    <a:lstStyle/>
                    <a:p>
                      <a:r>
                        <a:rPr lang="en-US" sz="2400">
                          <a:solidFill>
                            <a:srgbClr val="057780"/>
                          </a:solidFill>
                          <a:latin typeface="Arial" pitchFamily="34" charset="0"/>
                          <a:cs typeface="Arial" pitchFamily="34" charset="0"/>
                        </a:rPr>
                        <a:t>n/a</a:t>
                      </a:r>
                    </a:p>
                  </a:txBody>
                  <a:tcPr>
                    <a:solidFill>
                      <a:srgbClr val="AFD1B0"/>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819716" y="4888567"/>
            <a:ext cx="10089583" cy="1092607"/>
          </a:xfrm>
          <a:prstGeom prst="rect">
            <a:avLst/>
          </a:prstGeom>
          <a:noFill/>
        </p:spPr>
        <p:txBody>
          <a:bodyPr wrap="square" rtlCol="0">
            <a:spAutoFit/>
          </a:bodyPr>
          <a:lstStyle/>
          <a:p>
            <a:pPr marL="7620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2000" b="0" i="0" u="none" strike="noStrike" kern="1200" cap="none" spc="0" normalizeH="0" baseline="0" noProof="0">
                <a:ln>
                  <a:noFill/>
                </a:ln>
                <a:solidFill>
                  <a:srgbClr val="002060"/>
                </a:solidFill>
                <a:effectLst/>
                <a:uLnTx/>
                <a:uFillTx/>
                <a:latin typeface="Arial" pitchFamily="34" charset="0"/>
                <a:ea typeface="+mn-ea"/>
                <a:cs typeface="Arial" pitchFamily="34" charset="0"/>
              </a:rPr>
              <a:t>*ACT Benchmarks, as set by The Council on Postsecondary Education (CPE) are used for accountability.</a:t>
            </a:r>
          </a:p>
          <a:p>
            <a:pPr marL="461963" marR="0" lvl="0" indent="-239713" algn="l" defTabSz="914400" rtl="0" eaLnBrk="1" fontAlgn="auto" latinLnBrk="0" hangingPunct="1">
              <a:lnSpc>
                <a:spcPct val="100000"/>
              </a:lnSpc>
              <a:spcBef>
                <a:spcPts val="600"/>
              </a:spcBef>
              <a:spcAft>
                <a:spcPts val="0"/>
              </a:spcAft>
              <a:buClrTx/>
              <a:buSzPct val="100000"/>
              <a:buFont typeface="Arial" pitchFamily="34" charset="0"/>
              <a:buChar char="•"/>
              <a:tabLst/>
              <a:defRPr/>
            </a:pPr>
            <a:endParaRPr kumimoji="0" lang="en-US" sz="2000" b="0" i="0" u="none" strike="noStrike" kern="1200" cap="none" spc="0" normalizeH="0" baseline="0" noProof="0">
              <a:ln>
                <a:noFill/>
              </a:ln>
              <a:solidFill>
                <a:srgbClr val="00206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9787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5" name="Title 4">
            <a:extLst>
              <a:ext uri="{FF2B5EF4-FFF2-40B4-BE49-F238E27FC236}">
                <a16:creationId xmlns:a16="http://schemas.microsoft.com/office/drawing/2014/main" id="{DAF60C44-74F0-DBBD-D9E7-1B25592167AC}"/>
              </a:ext>
            </a:extLst>
          </p:cNvPr>
          <p:cNvSpPr>
            <a:spLocks noGrp="1"/>
          </p:cNvSpPr>
          <p:nvPr>
            <p:ph type="title"/>
          </p:nvPr>
        </p:nvSpPr>
        <p:spPr/>
        <p:txBody>
          <a:bodyPr>
            <a:normAutofit fontScale="90000"/>
          </a:bodyPr>
          <a:lstStyle/>
          <a:p>
            <a:r>
              <a:rPr lang="en-US"/>
              <a:t>Agenda</a:t>
            </a:r>
          </a:p>
        </p:txBody>
      </p:sp>
      <p:sp>
        <p:nvSpPr>
          <p:cNvPr id="3" name="TextBox 2">
            <a:extLst>
              <a:ext uri="{FF2B5EF4-FFF2-40B4-BE49-F238E27FC236}">
                <a16:creationId xmlns:a16="http://schemas.microsoft.com/office/drawing/2014/main" id="{323CE49C-3B01-B80F-BD4C-346479447C9B}"/>
              </a:ext>
            </a:extLst>
          </p:cNvPr>
          <p:cNvSpPr txBox="1"/>
          <p:nvPr/>
        </p:nvSpPr>
        <p:spPr>
          <a:xfrm>
            <a:off x="754039" y="1533688"/>
            <a:ext cx="10409830" cy="2308324"/>
          </a:xfrm>
          <a:prstGeom prst="rect">
            <a:avLst/>
          </a:prstGeom>
          <a:noFill/>
        </p:spPr>
        <p:txBody>
          <a:bodyPr wrap="square">
            <a:spAutoFit/>
          </a:bodyPr>
          <a:lstStyle/>
          <a:p>
            <a:pPr algn="l">
              <a:buFont typeface="Arial" panose="020B0604020202020204" pitchFamily="34" charset="0"/>
              <a:buChar char="•"/>
            </a:pPr>
            <a:r>
              <a:rPr lang="en-US" sz="3600" b="0" i="0" dirty="0">
                <a:solidFill>
                  <a:srgbClr val="102649"/>
                </a:solidFill>
                <a:effectLst/>
                <a:latin typeface="Söhne"/>
              </a:rPr>
              <a:t>ACT Administration Information </a:t>
            </a:r>
          </a:p>
          <a:p>
            <a:pPr algn="l">
              <a:buFont typeface="Arial" panose="020B0604020202020204" pitchFamily="34" charset="0"/>
              <a:buChar char="•"/>
            </a:pPr>
            <a:r>
              <a:rPr lang="en-US" sz="3600" dirty="0">
                <a:solidFill>
                  <a:srgbClr val="102649"/>
                </a:solidFill>
                <a:latin typeface="Söhne"/>
              </a:rPr>
              <a:t>ACT Resources</a:t>
            </a:r>
            <a:endParaRPr lang="en-US" sz="3600" b="0" i="0" dirty="0">
              <a:solidFill>
                <a:srgbClr val="102649"/>
              </a:solidFill>
              <a:effectLst/>
              <a:latin typeface="Söhne"/>
            </a:endParaRPr>
          </a:p>
          <a:p>
            <a:pPr algn="l">
              <a:buFont typeface="Arial" panose="020B0604020202020204" pitchFamily="34" charset="0"/>
              <a:buChar char="•"/>
            </a:pPr>
            <a:r>
              <a:rPr lang="en-US" sz="3600" dirty="0">
                <a:solidFill>
                  <a:srgbClr val="102649"/>
                </a:solidFill>
                <a:latin typeface="Söhne"/>
              </a:rPr>
              <a:t>Accountability, SDRR &amp; </a:t>
            </a:r>
            <a:r>
              <a:rPr lang="en-US" sz="3600" b="0" i="0" dirty="0">
                <a:solidFill>
                  <a:srgbClr val="102649"/>
                </a:solidFill>
                <a:effectLst/>
                <a:latin typeface="Söhne"/>
              </a:rPr>
              <a:t>Postsecondary Readiness</a:t>
            </a:r>
          </a:p>
          <a:p>
            <a:pPr algn="l">
              <a:buFont typeface="Arial" panose="020B0604020202020204" pitchFamily="34" charset="0"/>
              <a:buChar char="•"/>
            </a:pPr>
            <a:r>
              <a:rPr lang="en-US" sz="3600" b="0" i="0" dirty="0">
                <a:solidFill>
                  <a:srgbClr val="102649"/>
                </a:solidFill>
                <a:effectLst/>
                <a:latin typeface="Söhne"/>
              </a:rPr>
              <a:t>Feb. DAC Q &amp; A Sessions and Contact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171792" y="133114"/>
            <a:ext cx="11038902" cy="900264"/>
          </a:xfrm>
        </p:spPr>
        <p:txBody>
          <a:bodyPr rot="0" spcFirstLastPara="0" vertOverflow="overflow" horzOverflow="overflow" vert="horz" lIns="0" tIns="0" rIns="0" bIns="0" numCol="1" spcCol="0" rtlCol="0" fromWordArt="0" anchor="t" anchorCtr="0" forceAA="0" compatLnSpc="1">
            <a:prstTxWarp prst="textNoShape">
              <a:avLst/>
            </a:prstTxWarp>
            <a:normAutofit fontScale="90000"/>
          </a:bodyPr>
          <a:lstStyle/>
          <a:p>
            <a:pPr marL="0" marR="0" lvl="0" indent="0" defTabSz="914400" rtl="0" eaLnBrk="1" fontAlgn="auto" latinLnBrk="0" hangingPunct="1">
              <a:lnSpc>
                <a:spcPct val="90000"/>
              </a:lnSpc>
              <a:spcBef>
                <a:spcPts val="0"/>
              </a:spcBef>
              <a:spcAft>
                <a:spcPts val="0"/>
              </a:spcAft>
              <a:buClrTx/>
              <a:buSzTx/>
              <a:buFontTx/>
              <a:buNone/>
              <a:tabLst/>
              <a:defRPr/>
            </a:pPr>
            <a:r>
              <a:rPr lang="en-US" sz="4900"/>
              <a:t>Student Data Review and Rosters (SDRR) and Nonparticipation</a:t>
            </a:r>
          </a:p>
          <a:p>
            <a:pPr marL="0" marR="0" lvl="0" indent="0" defTabSz="914400" rtl="0" eaLnBrk="1" fontAlgn="auto" latinLnBrk="0" hangingPunct="1">
              <a:lnSpc>
                <a:spcPct val="90000"/>
              </a:lnSpc>
              <a:spcBef>
                <a:spcPts val="0"/>
              </a:spcBef>
              <a:spcAft>
                <a:spcPts val="0"/>
              </a:spcAft>
              <a:buClrTx/>
              <a:buSzTx/>
              <a:buFontTx/>
              <a:buNone/>
              <a:tabLst/>
              <a:defRPr/>
            </a:pPr>
            <a:endParaRPr kumimoji="0" lang="en-US" sz="3100" b="1" i="0" u="none" strike="noStrike" kern="1200" cap="none" spc="0" normalizeH="0" baseline="0" noProof="0">
              <a:ln>
                <a:noFill/>
              </a:ln>
              <a:effectLst/>
              <a:uLnTx/>
              <a:uFillTx/>
            </a:endParaRPr>
          </a:p>
        </p:txBody>
      </p:sp>
      <p:graphicFrame>
        <p:nvGraphicFramePr>
          <p:cNvPr id="2" name="Content Placeholder 1" descr="Student Data Review and Rosters (SDRR) and Non-participation">
            <a:extLst>
              <a:ext uri="{FF2B5EF4-FFF2-40B4-BE49-F238E27FC236}">
                <a16:creationId xmlns:a16="http://schemas.microsoft.com/office/drawing/2014/main" id="{23582623-2AD4-41A5-8E4B-A90C53787310}"/>
              </a:ext>
            </a:extLst>
          </p:cNvPr>
          <p:cNvGraphicFramePr>
            <a:graphicFrameLocks noGrp="1"/>
          </p:cNvGraphicFramePr>
          <p:nvPr>
            <p:ph sz="quarter" idx="12"/>
          </p:nvPr>
        </p:nvGraphicFramePr>
        <p:xfrm>
          <a:off x="534399" y="1462315"/>
          <a:ext cx="11038902" cy="3933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419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1D85-0DA5-76C0-D93F-436D3F1191D5}"/>
              </a:ext>
            </a:extLst>
          </p:cNvPr>
          <p:cNvSpPr>
            <a:spLocks noGrp="1"/>
          </p:cNvSpPr>
          <p:nvPr>
            <p:ph type="title"/>
          </p:nvPr>
        </p:nvSpPr>
        <p:spPr/>
        <p:txBody>
          <a:bodyPr/>
          <a:lstStyle/>
          <a:p>
            <a:r>
              <a:rPr lang="en-US"/>
              <a:t>Feb. DAC Q&amp;A Session and Contact Information</a:t>
            </a:r>
          </a:p>
        </p:txBody>
      </p:sp>
    </p:spTree>
    <p:extLst>
      <p:ext uri="{BB962C8B-B14F-4D97-AF65-F5344CB8AC3E}">
        <p14:creationId xmlns:p14="http://schemas.microsoft.com/office/powerpoint/2010/main" val="78794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Title 5">
            <a:extLst>
              <a:ext uri="{FF2B5EF4-FFF2-40B4-BE49-F238E27FC236}">
                <a16:creationId xmlns:a16="http://schemas.microsoft.com/office/drawing/2014/main" id="{00F1D9EA-DD69-AE7F-2B79-B34F034EA5C9}"/>
              </a:ext>
            </a:extLst>
          </p:cNvPr>
          <p:cNvSpPr>
            <a:spLocks noGrp="1"/>
          </p:cNvSpPr>
          <p:nvPr>
            <p:ph type="ctrTitle"/>
          </p:nvPr>
        </p:nvSpPr>
        <p:spPr>
          <a:xfrm>
            <a:off x="415600" y="231913"/>
            <a:ext cx="11360800" cy="1179669"/>
          </a:xfrm>
        </p:spPr>
        <p:txBody>
          <a:bodyPr>
            <a:normAutofit fontScale="90000"/>
          </a:bodyPr>
          <a:lstStyle/>
          <a:p>
            <a:pPr algn="l"/>
            <a:r>
              <a:rPr lang="en-US" sz="4000">
                <a:solidFill>
                  <a:schemeClr val="accent5">
                    <a:lumMod val="75000"/>
                  </a:schemeClr>
                </a:solidFill>
                <a:latin typeface="Franklin Gothic Medium" panose="020B0603020102020204" pitchFamily="34" charset="0"/>
              </a:rPr>
              <a:t>2024</a:t>
            </a:r>
            <a:r>
              <a:rPr lang="en-US" sz="4000" baseline="0">
                <a:solidFill>
                  <a:schemeClr val="accent5">
                    <a:lumMod val="75000"/>
                  </a:schemeClr>
                </a:solidFill>
                <a:latin typeface="Franklin Gothic Medium" panose="020B0603020102020204" pitchFamily="34" charset="0"/>
              </a:rPr>
              <a:t> February DAC Hybrid Q&amp;A Session Dates/Locations</a:t>
            </a:r>
            <a:endParaRPr lang="en-US" sz="4000">
              <a:solidFill>
                <a:schemeClr val="accent5">
                  <a:lumMod val="75000"/>
                </a:schemeClr>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CA896614-FF6E-9027-A93A-18D788F9017D}"/>
              </a:ext>
            </a:extLst>
          </p:cNvPr>
          <p:cNvSpPr txBox="1"/>
          <p:nvPr/>
        </p:nvSpPr>
        <p:spPr>
          <a:xfrm>
            <a:off x="791570" y="2693748"/>
            <a:ext cx="11197227" cy="1384995"/>
          </a:xfrm>
          <a:prstGeom prst="rect">
            <a:avLst/>
          </a:prstGeom>
          <a:noFill/>
        </p:spPr>
        <p:txBody>
          <a:bodyPr wrap="square" lIns="91440" tIns="45720" rIns="91440" bIns="45720" anchor="t">
            <a:spAutoFit/>
          </a:bodyPr>
          <a:lstStyle/>
          <a:p>
            <a:r>
              <a:rPr lang="en-US" sz="2800">
                <a:solidFill>
                  <a:srgbClr val="102649"/>
                </a:solidFill>
              </a:rPr>
              <a:t>Feb. 5 – Frankfort – Sower Building (in-person only)</a:t>
            </a:r>
          </a:p>
          <a:p>
            <a:r>
              <a:rPr lang="en-US" sz="2800">
                <a:solidFill>
                  <a:srgbClr val="102649"/>
                </a:solidFill>
              </a:rPr>
              <a:t>Feb. 15* – Ashland – Kentucky Education Development Corporation</a:t>
            </a:r>
            <a:endParaRPr lang="en-US" sz="2800">
              <a:solidFill>
                <a:srgbClr val="102649"/>
              </a:solidFill>
              <a:cs typeface="Arial"/>
            </a:endParaRPr>
          </a:p>
          <a:p>
            <a:r>
              <a:rPr lang="en-US" sz="2800">
                <a:solidFill>
                  <a:srgbClr val="102649"/>
                </a:solidFill>
              </a:rPr>
              <a:t>Feb. 21* – Eddyville – West Kentucky Educational Cooperative</a:t>
            </a:r>
            <a:endParaRPr lang="en-US" sz="2800">
              <a:solidFill>
                <a:srgbClr val="102649"/>
              </a:solidFill>
              <a:cs typeface="Arial"/>
            </a:endParaRPr>
          </a:p>
        </p:txBody>
      </p:sp>
      <p:sp>
        <p:nvSpPr>
          <p:cNvPr id="11" name="TextBox 10">
            <a:extLst>
              <a:ext uri="{FF2B5EF4-FFF2-40B4-BE49-F238E27FC236}">
                <a16:creationId xmlns:a16="http://schemas.microsoft.com/office/drawing/2014/main" id="{FDF2F93A-85A8-7151-442C-A9D33284C77A}"/>
              </a:ext>
            </a:extLst>
          </p:cNvPr>
          <p:cNvSpPr txBox="1"/>
          <p:nvPr/>
        </p:nvSpPr>
        <p:spPr>
          <a:xfrm>
            <a:off x="533379" y="4763276"/>
            <a:ext cx="10577015" cy="1384995"/>
          </a:xfrm>
          <a:prstGeom prst="rect">
            <a:avLst/>
          </a:prstGeom>
          <a:noFill/>
        </p:spPr>
        <p:txBody>
          <a:bodyPr wrap="square" lIns="91440" tIns="45720" rIns="91440" bIns="45720" anchor="t">
            <a:spAutoFit/>
          </a:bodyPr>
          <a:lstStyle/>
          <a:p>
            <a:r>
              <a:rPr lang="en-US" sz="2800" i="1">
                <a:solidFill>
                  <a:srgbClr val="102649"/>
                </a:solidFill>
                <a:latin typeface="Söhne"/>
              </a:rPr>
              <a:t>*In-person and virtual options available </a:t>
            </a:r>
            <a:endParaRPr lang="en-US" sz="2800" i="1">
              <a:solidFill>
                <a:srgbClr val="102649"/>
              </a:solidFill>
              <a:latin typeface="Arial"/>
              <a:cs typeface="Arial"/>
            </a:endParaRPr>
          </a:p>
          <a:p>
            <a:r>
              <a:rPr lang="en-US" sz="2800" i="1">
                <a:solidFill>
                  <a:srgbClr val="102649"/>
                </a:solidFill>
                <a:latin typeface="Söhne"/>
              </a:rPr>
              <a:t>Note: If</a:t>
            </a:r>
            <a:r>
              <a:rPr lang="en-US" sz="2800" b="0" i="1">
                <a:solidFill>
                  <a:srgbClr val="102649"/>
                </a:solidFill>
                <a:effectLst/>
                <a:latin typeface="Söhne"/>
              </a:rPr>
              <a:t> weather or other circumstances impact </a:t>
            </a:r>
            <a:r>
              <a:rPr lang="en-US" sz="2800" i="1">
                <a:solidFill>
                  <a:srgbClr val="102649"/>
                </a:solidFill>
                <a:latin typeface="Söhne"/>
              </a:rPr>
              <a:t>the in-person</a:t>
            </a:r>
            <a:r>
              <a:rPr lang="en-US" sz="2800" b="0" i="1">
                <a:solidFill>
                  <a:srgbClr val="102649"/>
                </a:solidFill>
                <a:effectLst/>
                <a:latin typeface="Söhne"/>
              </a:rPr>
              <a:t> session, the Q&amp;A session will be held online only.</a:t>
            </a:r>
            <a:endParaRPr lang="en-US" sz="2800" i="1">
              <a:solidFill>
                <a:srgbClr val="102649"/>
              </a:solidFil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Title 5">
            <a:extLst>
              <a:ext uri="{FF2B5EF4-FFF2-40B4-BE49-F238E27FC236}">
                <a16:creationId xmlns:a16="http://schemas.microsoft.com/office/drawing/2014/main" id="{8FDE4BD1-91A2-B9F8-7845-F3A41A1B0926}"/>
              </a:ext>
              <a:ext uri="{C183D7F6-B498-43B3-948B-1728B52AA6E4}">
                <adec:decorative xmlns:adec="http://schemas.microsoft.com/office/drawing/2017/decorative" val="0"/>
              </a:ext>
            </a:extLst>
          </p:cNvPr>
          <p:cNvSpPr>
            <a:spLocks noGrp="1"/>
          </p:cNvSpPr>
          <p:nvPr>
            <p:ph type="title"/>
          </p:nvPr>
        </p:nvSpPr>
        <p:spPr>
          <a:xfrm>
            <a:off x="475235" y="296304"/>
            <a:ext cx="11360800" cy="763600"/>
          </a:xfrm>
        </p:spPr>
        <p:txBody>
          <a:bodyPr>
            <a:noAutofit/>
          </a:bodyPr>
          <a:lstStyle/>
          <a:p>
            <a:r>
              <a:rPr lang="en-US" sz="4000">
                <a:solidFill>
                  <a:schemeClr val="accent5">
                    <a:lumMod val="75000"/>
                  </a:schemeClr>
                </a:solidFill>
                <a:latin typeface="Franklin Gothic Medium" panose="020B0603020102020204" pitchFamily="34" charset="0"/>
              </a:rPr>
              <a:t>2024 February</a:t>
            </a:r>
            <a:r>
              <a:rPr lang="en-US" sz="4000" baseline="0">
                <a:solidFill>
                  <a:schemeClr val="accent5">
                    <a:lumMod val="75000"/>
                  </a:schemeClr>
                </a:solidFill>
                <a:latin typeface="Franklin Gothic Medium" panose="020B0603020102020204" pitchFamily="34" charset="0"/>
              </a:rPr>
              <a:t> DAC Hybrid Q&amp;A Sessions</a:t>
            </a:r>
            <a:endParaRPr lang="en-US" sz="4000">
              <a:solidFill>
                <a:schemeClr val="accent5">
                  <a:lumMod val="75000"/>
                </a:schemeClr>
              </a:solidFill>
              <a:latin typeface="Franklin Gothic Medium" panose="020B0603020102020204" pitchFamily="34" charset="0"/>
            </a:endParaRPr>
          </a:p>
        </p:txBody>
      </p:sp>
      <p:graphicFrame>
        <p:nvGraphicFramePr>
          <p:cNvPr id="63" name="Google Shape;63;p14"/>
          <p:cNvGraphicFramePr/>
          <p:nvPr>
            <p:extLst>
              <p:ext uri="{D42A27DB-BD31-4B8C-83A1-F6EECF244321}">
                <p14:modId xmlns:p14="http://schemas.microsoft.com/office/powerpoint/2010/main" val="2218257877"/>
              </p:ext>
            </p:extLst>
          </p:nvPr>
        </p:nvGraphicFramePr>
        <p:xfrm>
          <a:off x="605150" y="1059904"/>
          <a:ext cx="10981700" cy="4876440"/>
        </p:xfrm>
        <a:graphic>
          <a:graphicData uri="http://schemas.openxmlformats.org/drawingml/2006/table">
            <a:tbl>
              <a:tblPr firstRow="1">
                <a:noFill/>
              </a:tblPr>
              <a:tblGrid>
                <a:gridCol w="1843229">
                  <a:extLst>
                    <a:ext uri="{9D8B030D-6E8A-4147-A177-3AD203B41FA5}">
                      <a16:colId xmlns:a16="http://schemas.microsoft.com/office/drawing/2014/main" val="20000"/>
                    </a:ext>
                  </a:extLst>
                </a:gridCol>
                <a:gridCol w="9138471">
                  <a:extLst>
                    <a:ext uri="{9D8B030D-6E8A-4147-A177-3AD203B41FA5}">
                      <a16:colId xmlns:a16="http://schemas.microsoft.com/office/drawing/2014/main" val="20001"/>
                    </a:ext>
                  </a:extLst>
                </a:gridCol>
              </a:tblGrid>
              <a:tr h="470967">
                <a:tc>
                  <a:txBody>
                    <a:bodyPr/>
                    <a:lstStyle/>
                    <a:p>
                      <a:pPr marL="0" lvl="0" indent="0" algn="l" rtl="0">
                        <a:spcBef>
                          <a:spcPts val="0"/>
                        </a:spcBef>
                        <a:spcAft>
                          <a:spcPts val="0"/>
                        </a:spcAft>
                        <a:buNone/>
                      </a:pPr>
                      <a:r>
                        <a:rPr lang="en" sz="1600">
                          <a:solidFill>
                            <a:schemeClr val="lt1"/>
                          </a:solidFill>
                        </a:rPr>
                        <a:t>Time</a:t>
                      </a:r>
                      <a:endParaRPr sz="1600">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tc>
                  <a:txBody>
                    <a:bodyPr/>
                    <a:lstStyle/>
                    <a:p>
                      <a:pPr marL="0" lvl="0" indent="0" algn="l" rtl="0">
                        <a:spcBef>
                          <a:spcPts val="0"/>
                        </a:spcBef>
                        <a:spcAft>
                          <a:spcPts val="0"/>
                        </a:spcAft>
                        <a:buNone/>
                      </a:pPr>
                      <a:r>
                        <a:rPr lang="en" sz="1600">
                          <a:solidFill>
                            <a:schemeClr val="lt1"/>
                          </a:solidFill>
                        </a:rPr>
                        <a:t>Topic</a:t>
                      </a:r>
                      <a:endParaRPr sz="1600">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extLst>
                  <a:ext uri="{0D108BD9-81ED-4DB2-BD59-A6C34878D82A}">
                    <a16:rowId xmlns:a16="http://schemas.microsoft.com/office/drawing/2014/main" val="10000"/>
                  </a:ext>
                </a:extLst>
              </a:tr>
              <a:tr h="529843">
                <a:tc>
                  <a:txBody>
                    <a:bodyPr/>
                    <a:lstStyle/>
                    <a:p>
                      <a:pPr marL="0" lvl="0" indent="0" algn="l" rtl="0">
                        <a:spcBef>
                          <a:spcPts val="0"/>
                        </a:spcBef>
                        <a:spcAft>
                          <a:spcPts val="0"/>
                        </a:spcAft>
                        <a:buNone/>
                      </a:pPr>
                      <a:r>
                        <a:rPr lang="en" sz="2000"/>
                        <a:t>9:00</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Welcome and Updates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1"/>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Kentucky Summative Assessment (KSA) including PAN &amp; </a:t>
                      </a:r>
                      <a:r>
                        <a:rPr lang="en" sz="2000" err="1"/>
                        <a:t>TestNAV</a:t>
                      </a:r>
                      <a:endParaRPr sz="2000" err="1"/>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2"/>
                  </a:ext>
                </a:extLst>
              </a:tr>
              <a:tr h="529843">
                <a:tc>
                  <a:txBody>
                    <a:bodyPr/>
                    <a:lstStyle/>
                    <a:p>
                      <a:pPr marL="0" lvl="0" indent="0" algn="l" rtl="0">
                        <a:spcBef>
                          <a:spcPts val="0"/>
                        </a:spcBef>
                        <a:spcAft>
                          <a:spcPts val="0"/>
                        </a:spcAft>
                        <a:buNone/>
                      </a:pPr>
                      <a:r>
                        <a:rPr lang="en" sz="2000"/>
                        <a:t>10:15-10:30</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Break</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3"/>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Alternate Kentucky Summative Assessment (AKSA) &amp; Accommodations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4"/>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High School and Test Security</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5"/>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SDRR</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6"/>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Open Floor Questions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7"/>
                  </a:ext>
                </a:extLst>
              </a:tr>
              <a:tr h="529843">
                <a:tc>
                  <a:txBody>
                    <a:bodyPr/>
                    <a:lstStyle/>
                    <a:p>
                      <a:pPr marL="0" lvl="0" indent="0" algn="l" rtl="0">
                        <a:spcBef>
                          <a:spcPts val="0"/>
                        </a:spcBef>
                        <a:spcAft>
                          <a:spcPts val="0"/>
                        </a:spcAft>
                        <a:buNone/>
                      </a:pPr>
                      <a:r>
                        <a:rPr lang="en" sz="2000"/>
                        <a:t>Noon</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Conclusion</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0FDC765B-3D56-13D0-9769-455588EAB8AA}"/>
              </a:ext>
            </a:extLst>
          </p:cNvPr>
          <p:cNvSpPr txBox="1"/>
          <p:nvPr/>
        </p:nvSpPr>
        <p:spPr>
          <a:xfrm>
            <a:off x="385964" y="5936344"/>
            <a:ext cx="11255300" cy="830997"/>
          </a:xfrm>
          <a:prstGeom prst="rect">
            <a:avLst/>
          </a:prstGeom>
          <a:noFill/>
        </p:spPr>
        <p:txBody>
          <a:bodyPr wrap="square">
            <a:spAutoFit/>
          </a:bodyPr>
          <a:lstStyle/>
          <a:p>
            <a:r>
              <a:rPr lang="en-US" sz="1600" b="0" i="1">
                <a:solidFill>
                  <a:srgbClr val="102649"/>
                </a:solidFill>
                <a:effectLst/>
                <a:latin typeface="Söhne"/>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a:t>
            </a:r>
            <a:endParaRPr lang="en-US" sz="1600" i="1">
              <a:solidFill>
                <a:srgbClr val="10264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9798" y="47325"/>
            <a:ext cx="9443663" cy="786171"/>
          </a:xfrm>
          <a:prstGeom prst="rect">
            <a:avLst/>
          </a:prstGeom>
        </p:spPr>
        <p:txBody>
          <a:bodyPr>
            <a:normAutofit/>
          </a:bodyPr>
          <a:lstStyle/>
          <a:p>
            <a:r>
              <a:rPr lang="en-US" sz="4000"/>
              <a:t>Feb. DAC Recorded Trainings Available</a:t>
            </a:r>
            <a:endParaRPr lang="en-US"/>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861204" y="674915"/>
            <a:ext cx="9345905" cy="4898572"/>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endParaRPr lang="en-US" sz="3600">
              <a:solidFill>
                <a:schemeClr val="bg1"/>
              </a:solidFill>
            </a:endParaRPr>
          </a:p>
          <a:p>
            <a:pPr marL="285750" indent="-285750">
              <a:buFont typeface="Arial"/>
              <a:buChar char="•"/>
            </a:pPr>
            <a:r>
              <a:rPr lang="en-US" sz="2800">
                <a:ea typeface="+mn-lt"/>
                <a:cs typeface="+mn-lt"/>
              </a:rPr>
              <a:t>Kentucky Summative Assessment (KSA)</a:t>
            </a:r>
          </a:p>
          <a:p>
            <a:pPr marL="285750" indent="-285750">
              <a:buFont typeface="Arial"/>
              <a:buChar char="•"/>
            </a:pPr>
            <a:r>
              <a:rPr lang="en-US" sz="2800"/>
              <a:t>KSA PearsonAccess</a:t>
            </a:r>
            <a:r>
              <a:rPr lang="en-US" sz="2800" baseline="30000"/>
              <a:t>Next </a:t>
            </a:r>
            <a:r>
              <a:rPr lang="en-US" sz="2800"/>
              <a:t>(PAN)</a:t>
            </a:r>
          </a:p>
          <a:p>
            <a:pPr marL="285750" indent="-285750">
              <a:buFont typeface="Arial"/>
              <a:buChar char="•"/>
            </a:pPr>
            <a:r>
              <a:rPr lang="en-US" sz="2800"/>
              <a:t>TestNAV</a:t>
            </a:r>
          </a:p>
          <a:p>
            <a:pPr marL="285750" indent="-285750">
              <a:buFont typeface="Arial,Sans-Serif"/>
              <a:buChar char="•"/>
            </a:pPr>
            <a:r>
              <a:rPr lang="en-US" sz="2800">
                <a:ea typeface="+mn-lt"/>
                <a:cs typeface="+mn-lt"/>
              </a:rPr>
              <a:t>Alternate Kentucky Summative Assessment (AKSA)</a:t>
            </a:r>
          </a:p>
          <a:p>
            <a:pPr marL="285750" indent="-285750">
              <a:buFont typeface="Arial"/>
              <a:buChar char="•"/>
            </a:pPr>
            <a:r>
              <a:rPr lang="en-US" sz="2800">
                <a:ea typeface="+mn-lt"/>
                <a:cs typeface="+mn-lt"/>
              </a:rPr>
              <a:t>SDRR</a:t>
            </a:r>
            <a:endParaRPr lang="en-US" sz="2800"/>
          </a:p>
          <a:p>
            <a:pPr marL="285750" indent="-285750">
              <a:buFont typeface="Arial"/>
              <a:buChar char="•"/>
            </a:pPr>
            <a:r>
              <a:rPr lang="en-US" sz="2800">
                <a:ea typeface="+mn-lt"/>
                <a:cs typeface="+mn-lt"/>
              </a:rPr>
              <a:t>Test Security </a:t>
            </a:r>
            <a:endParaRPr lang="en-US" sz="2800"/>
          </a:p>
          <a:p>
            <a:pPr marL="285750" indent="-285750">
              <a:buFont typeface="Arial"/>
              <a:buChar char="•"/>
            </a:pPr>
            <a:r>
              <a:rPr lang="en-US" sz="2800">
                <a:ea typeface="+mn-lt"/>
                <a:cs typeface="+mn-lt"/>
              </a:rPr>
              <a:t>Accommodations</a:t>
            </a:r>
            <a:endParaRPr lang="en-US" sz="2800"/>
          </a:p>
          <a:p>
            <a:pPr marL="285750" indent="-285750">
              <a:buFont typeface="Arial"/>
              <a:buChar char="•"/>
            </a:pPr>
            <a:r>
              <a:rPr lang="en-US" sz="2800">
                <a:ea typeface="+mn-lt"/>
                <a:cs typeface="+mn-lt"/>
              </a:rPr>
              <a:t>High School</a:t>
            </a:r>
            <a:endParaRPr lang="en-US" sz="2800"/>
          </a:p>
          <a:p>
            <a:endParaRPr lang="en-US" sz="2800"/>
          </a:p>
          <a:p>
            <a:pPr lvl="1"/>
            <a:endParaRPr lang="en-US" sz="2400">
              <a:solidFill>
                <a:schemeClr val="bg1"/>
              </a:solidFill>
            </a:endParaRPr>
          </a:p>
          <a:p>
            <a:pPr lvl="1"/>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rPr>
              <a:t>dacinfo@education.ky.gov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800" b="1">
                <a:solidFill>
                  <a:schemeClr val="bg1"/>
                </a:solidFill>
              </a:rPr>
              <a:t>OAA/DAAS Staff:</a:t>
            </a:r>
          </a:p>
          <a:p>
            <a:pPr lvl="1"/>
            <a:r>
              <a:rPr lang="en-US" sz="2400">
                <a:solidFill>
                  <a:schemeClr val="bg1"/>
                </a:solidFill>
              </a:rPr>
              <a:t>Jennifer Stafford, Director</a:t>
            </a:r>
            <a:endParaRPr lang="en-US">
              <a:solidFill>
                <a:schemeClr val="bg1"/>
              </a:solidFill>
            </a:endParaRPr>
          </a:p>
          <a:p>
            <a:pPr lvl="1"/>
            <a:r>
              <a:rPr lang="en-US" sz="2400">
                <a:solidFill>
                  <a:schemeClr val="bg1"/>
                </a:solidFill>
              </a:rPr>
              <a:t>Shara Savage, Branch Manager</a:t>
            </a:r>
          </a:p>
          <a:p>
            <a:pPr lvl="1"/>
            <a:r>
              <a:rPr lang="en-US" sz="2400">
                <a:solidFill>
                  <a:schemeClr val="bg1"/>
                </a:solidFill>
              </a:rPr>
              <a:t>Helen Jones, Program Manager</a:t>
            </a:r>
          </a:p>
          <a:p>
            <a:pPr lvl="1"/>
            <a:r>
              <a:rPr lang="en-US" sz="2400">
                <a:solidFill>
                  <a:schemeClr val="bg1"/>
                </a:solidFill>
              </a:rPr>
              <a:t>Ben Riley, Systems Consultant</a:t>
            </a:r>
          </a:p>
          <a:p>
            <a:pPr lvl="1"/>
            <a:r>
              <a:rPr lang="en-US" sz="2400">
                <a:solidFill>
                  <a:schemeClr val="bg1"/>
                </a:solidFill>
              </a:rPr>
              <a:t>Chris Williams, Program Consultant</a:t>
            </a:r>
          </a:p>
          <a:p>
            <a:pPr lvl="1"/>
            <a:r>
              <a:rPr lang="en-US" sz="2400">
                <a:solidFill>
                  <a:schemeClr val="bg1"/>
                </a:solidFill>
              </a:rPr>
              <a:t>Melissa Chandler, Program Consultant</a:t>
            </a:r>
          </a:p>
          <a:p>
            <a:pPr lvl="1"/>
            <a:r>
              <a:rPr lang="en-US" sz="2400">
                <a:solidFill>
                  <a:schemeClr val="bg1"/>
                </a:solidFill>
              </a:rPr>
              <a:t>Christen Roseberry, Program Consultant</a:t>
            </a:r>
          </a:p>
          <a:p>
            <a:pPr lvl="1"/>
            <a:r>
              <a:rPr lang="en-US" sz="2400">
                <a:solidFill>
                  <a:schemeClr val="bg1"/>
                </a:solidFill>
              </a:rPr>
              <a:t>Lisa Jett, Program Consultant</a:t>
            </a:r>
          </a:p>
          <a:p>
            <a:pPr lvl="1"/>
            <a:r>
              <a:rPr lang="en-US" sz="2400">
                <a:solidFill>
                  <a:schemeClr val="bg1"/>
                </a:solidFill>
              </a:rPr>
              <a:t>Krista Mullins, Program Consultant</a:t>
            </a:r>
          </a:p>
          <a:p>
            <a:pPr lvl="1"/>
            <a:r>
              <a:rPr lang="en-US" sz="2400">
                <a:solidFill>
                  <a:schemeClr val="bg1"/>
                </a:solidFill>
              </a:rPr>
              <a:t>Tammy Bradley, Division Administrator </a:t>
            </a:r>
          </a:p>
        </p:txBody>
      </p:sp>
    </p:spTree>
    <p:extLst>
      <p:ext uri="{BB962C8B-B14F-4D97-AF65-F5344CB8AC3E}">
        <p14:creationId xmlns:p14="http://schemas.microsoft.com/office/powerpoint/2010/main" val="19328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1850" y="1709738"/>
            <a:ext cx="10872470" cy="2852737"/>
          </a:xfrm>
        </p:spPr>
        <p:txBody>
          <a:bodyPr/>
          <a:lstStyle/>
          <a:p>
            <a:r>
              <a:rPr lang="en-US"/>
              <a:t>ACT Administration Information </a:t>
            </a:r>
          </a:p>
        </p:txBody>
      </p:sp>
    </p:spTree>
    <p:extLst>
      <p:ext uri="{BB962C8B-B14F-4D97-AF65-F5344CB8AC3E}">
        <p14:creationId xmlns:p14="http://schemas.microsoft.com/office/powerpoint/2010/main" val="55188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5443" y="52161"/>
            <a:ext cx="12197443" cy="1325563"/>
          </a:xfrm>
        </p:spPr>
        <p:txBody>
          <a:bodyPr anchor="ctr">
            <a:normAutofit/>
          </a:bodyPr>
          <a:lstStyle/>
          <a:p>
            <a:r>
              <a:rPr lang="en-US">
                <a:ea typeface="+mj-lt"/>
                <a:cs typeface="+mj-lt"/>
              </a:rPr>
              <a:t>2024 Spring Junior ACT State Administration </a:t>
            </a:r>
            <a:r>
              <a:rPr lang="en-US"/>
              <a:t>– Initial - Test Window 1</a:t>
            </a:r>
          </a:p>
        </p:txBody>
      </p:sp>
      <p:sp>
        <p:nvSpPr>
          <p:cNvPr id="2" name="TextBox 1">
            <a:extLst>
              <a:ext uri="{FF2B5EF4-FFF2-40B4-BE49-F238E27FC236}">
                <a16:creationId xmlns:a16="http://schemas.microsoft.com/office/drawing/2014/main" id="{43CFFC56-D335-4585-BD8D-77C426174ECC}"/>
              </a:ext>
            </a:extLst>
          </p:cNvPr>
          <p:cNvSpPr txBox="1"/>
          <p:nvPr/>
        </p:nvSpPr>
        <p:spPr>
          <a:xfrm>
            <a:off x="807817" y="1377724"/>
            <a:ext cx="9994075" cy="707886"/>
          </a:xfrm>
          <a:prstGeom prst="rect">
            <a:avLst/>
          </a:prstGeom>
          <a:solidFill>
            <a:schemeClr val="accent1">
              <a:lumMod val="50000"/>
            </a:schemeClr>
          </a:solidFill>
        </p:spPr>
        <p:txBody>
          <a:bodyPr wrap="square" rtlCol="0">
            <a:spAutoFit/>
          </a:bodyPr>
          <a:lstStyle/>
          <a:p>
            <a:pPr algn="ctr"/>
            <a:r>
              <a:rPr lang="en-US" sz="4000">
                <a:solidFill>
                  <a:schemeClr val="bg1"/>
                </a:solidFill>
              </a:rPr>
              <a:t>Initial - Test Window 1</a:t>
            </a:r>
          </a:p>
        </p:txBody>
      </p:sp>
      <p:graphicFrame>
        <p:nvGraphicFramePr>
          <p:cNvPr id="7" name="Content Placeholder 6">
            <a:extLst>
              <a:ext uri="{FF2B5EF4-FFF2-40B4-BE49-F238E27FC236}">
                <a16:creationId xmlns:a16="http://schemas.microsoft.com/office/drawing/2014/main" id="{AFDF9E00-BDD3-488C-97D8-2D2B858D9D4C}"/>
              </a:ext>
            </a:extLst>
          </p:cNvPr>
          <p:cNvGraphicFramePr>
            <a:graphicFrameLocks noGrp="1"/>
          </p:cNvGraphicFramePr>
          <p:nvPr>
            <p:ph idx="1"/>
          </p:nvPr>
        </p:nvGraphicFramePr>
        <p:xfrm>
          <a:off x="807817" y="2055814"/>
          <a:ext cx="9994075" cy="3112312"/>
        </p:xfrm>
        <a:graphic>
          <a:graphicData uri="http://schemas.openxmlformats.org/drawingml/2006/table">
            <a:tbl>
              <a:tblPr firstRow="1" bandRow="1">
                <a:tableStyleId>{5C22544A-7EE6-4342-B048-85BDC9FD1C3A}</a:tableStyleId>
              </a:tblPr>
              <a:tblGrid>
                <a:gridCol w="5528683">
                  <a:extLst>
                    <a:ext uri="{9D8B030D-6E8A-4147-A177-3AD203B41FA5}">
                      <a16:colId xmlns:a16="http://schemas.microsoft.com/office/drawing/2014/main" val="3867686793"/>
                    </a:ext>
                  </a:extLst>
                </a:gridCol>
                <a:gridCol w="4465392">
                  <a:extLst>
                    <a:ext uri="{9D8B030D-6E8A-4147-A177-3AD203B41FA5}">
                      <a16:colId xmlns:a16="http://schemas.microsoft.com/office/drawing/2014/main" val="2101216784"/>
                    </a:ext>
                  </a:extLst>
                </a:gridCol>
              </a:tblGrid>
              <a:tr h="745745">
                <a:tc>
                  <a:txBody>
                    <a:bodyPr/>
                    <a:lstStyle/>
                    <a:p>
                      <a:pPr marL="0" marR="0">
                        <a:lnSpc>
                          <a:spcPct val="125000"/>
                        </a:lnSpc>
                        <a:spcBef>
                          <a:spcPts val="0"/>
                        </a:spcBef>
                        <a:spcAft>
                          <a:spcPts val="800"/>
                        </a:spcAft>
                      </a:pPr>
                      <a:r>
                        <a:rPr lang="en-US" sz="3200" b="1">
                          <a:solidFill>
                            <a:schemeClr val="tx1"/>
                          </a:solidFill>
                          <a:effectLst/>
                        </a:rPr>
                        <a:t>Administration </a:t>
                      </a:r>
                      <a:endParaRPr lang="en-US" sz="3200" b="1">
                        <a:solidFill>
                          <a:schemeClr val="tx1"/>
                        </a:solidFill>
                        <a:effectLst/>
                        <a:latin typeface="Calibri"/>
                        <a:ea typeface="MS Mincho"/>
                        <a:cs typeface="Sanskrit Text"/>
                      </a:endParaRPr>
                    </a:p>
                  </a:txBody>
                  <a:tcPr/>
                </a:tc>
                <a:tc>
                  <a:txBody>
                    <a:bodyPr/>
                    <a:lstStyle/>
                    <a:p>
                      <a:pPr marL="0" marR="0">
                        <a:lnSpc>
                          <a:spcPct val="125000"/>
                        </a:lnSpc>
                        <a:spcBef>
                          <a:spcPts val="0"/>
                        </a:spcBef>
                        <a:spcAft>
                          <a:spcPts val="800"/>
                        </a:spcAft>
                      </a:pPr>
                      <a:r>
                        <a:rPr lang="en-US" sz="3200" b="1">
                          <a:solidFill>
                            <a:schemeClr val="tx1"/>
                          </a:solidFill>
                          <a:effectLst/>
                        </a:rPr>
                        <a:t>Dates</a:t>
                      </a:r>
                      <a:endParaRPr lang="en-US" sz="3200" b="1">
                        <a:solidFill>
                          <a:schemeClr val="tx1"/>
                        </a:solidFill>
                        <a:effectLst/>
                        <a:latin typeface="Calibri"/>
                        <a:ea typeface="MS Mincho"/>
                        <a:cs typeface="Sanskrit Text"/>
                      </a:endParaRPr>
                    </a:p>
                  </a:txBody>
                  <a:tcPr/>
                </a:tc>
                <a:extLst>
                  <a:ext uri="{0D108BD9-81ED-4DB2-BD59-A6C34878D82A}">
                    <a16:rowId xmlns:a16="http://schemas.microsoft.com/office/drawing/2014/main" val="3842613"/>
                  </a:ext>
                </a:extLst>
              </a:tr>
              <a:tr h="1303363">
                <a:tc>
                  <a:txBody>
                    <a:bodyPr/>
                    <a:lstStyle/>
                    <a:p>
                      <a:pPr marL="0" marR="0">
                        <a:lnSpc>
                          <a:spcPct val="125000"/>
                        </a:lnSpc>
                        <a:spcBef>
                          <a:spcPts val="0"/>
                        </a:spcBef>
                        <a:spcAft>
                          <a:spcPts val="800"/>
                        </a:spcAft>
                      </a:pPr>
                      <a:r>
                        <a:rPr lang="en-US" sz="2200">
                          <a:effectLst/>
                        </a:rPr>
                        <a:t>The ACT Online Standard &amp; ACT- Authorized Online Accommodations Testing Window</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tc>
                  <a:txBody>
                    <a:bodyPr/>
                    <a:lstStyle/>
                    <a:p>
                      <a:pPr marL="0" marR="0">
                        <a:lnSpc>
                          <a:spcPct val="125000"/>
                        </a:lnSpc>
                        <a:spcBef>
                          <a:spcPts val="0"/>
                        </a:spcBef>
                        <a:spcAft>
                          <a:spcPts val="800"/>
                        </a:spcAft>
                      </a:pPr>
                      <a:r>
                        <a:rPr lang="en-US" sz="1800" kern="1200">
                          <a:solidFill>
                            <a:schemeClr val="dk1"/>
                          </a:solidFill>
                          <a:effectLst/>
                          <a:latin typeface="+mn-lt"/>
                          <a:ea typeface="+mn-ea"/>
                          <a:cs typeface="+mn-cs"/>
                        </a:rPr>
                        <a:t> </a:t>
                      </a:r>
                      <a:r>
                        <a:rPr lang="en-US" sz="1800" b="1" kern="1200">
                          <a:solidFill>
                            <a:schemeClr val="dk1"/>
                          </a:solidFill>
                          <a:effectLst/>
                          <a:latin typeface="+mn-lt"/>
                          <a:ea typeface="+mn-ea"/>
                          <a:cs typeface="+mn-cs"/>
                        </a:rPr>
                        <a:t>March 12-15 &amp; March 18-22</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extLst>
                  <a:ext uri="{0D108BD9-81ED-4DB2-BD59-A6C34878D82A}">
                    <a16:rowId xmlns:a16="http://schemas.microsoft.com/office/drawing/2014/main" val="2749356436"/>
                  </a:ext>
                </a:extLst>
              </a:tr>
              <a:tr h="1063204">
                <a:tc>
                  <a:txBody>
                    <a:bodyPr/>
                    <a:lstStyle/>
                    <a:p>
                      <a:pPr marL="0" marR="0">
                        <a:lnSpc>
                          <a:spcPct val="125000"/>
                        </a:lnSpc>
                        <a:spcBef>
                          <a:spcPts val="0"/>
                        </a:spcBef>
                        <a:spcAft>
                          <a:spcPts val="800"/>
                        </a:spcAft>
                      </a:pPr>
                      <a:r>
                        <a:rPr lang="en-US" sz="2200">
                          <a:effectLst/>
                        </a:rPr>
                        <a:t>The ACT-Authorized Accommodations Testing Window (Paper)</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tc>
                  <a:txBody>
                    <a:bodyPr/>
                    <a:lstStyle/>
                    <a:p>
                      <a:pPr marL="0" marR="0">
                        <a:lnSpc>
                          <a:spcPct val="125000"/>
                        </a:lnSpc>
                        <a:spcBef>
                          <a:spcPts val="0"/>
                        </a:spcBef>
                        <a:spcAft>
                          <a:spcPts val="800"/>
                        </a:spcAft>
                      </a:pPr>
                      <a:r>
                        <a:rPr lang="en-US" sz="1800" b="1" kern="1200">
                          <a:solidFill>
                            <a:schemeClr val="dk1"/>
                          </a:solidFill>
                          <a:effectLst/>
                          <a:latin typeface="+mn-lt"/>
                          <a:ea typeface="+mn-ea"/>
                          <a:cs typeface="+mn-cs"/>
                        </a:rPr>
                        <a:t>March 12-15 &amp; March 18-22</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extLst>
                  <a:ext uri="{0D108BD9-81ED-4DB2-BD59-A6C34878D82A}">
                    <a16:rowId xmlns:a16="http://schemas.microsoft.com/office/drawing/2014/main" val="1801703129"/>
                  </a:ext>
                </a:extLst>
              </a:tr>
            </a:tbl>
          </a:graphicData>
        </a:graphic>
      </p:graphicFrame>
    </p:spTree>
    <p:extLst>
      <p:ext uri="{BB962C8B-B14F-4D97-AF65-F5344CB8AC3E}">
        <p14:creationId xmlns:p14="http://schemas.microsoft.com/office/powerpoint/2010/main" val="314408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0"/>
            <a:ext cx="11985171" cy="1366384"/>
          </a:xfrm>
        </p:spPr>
        <p:txBody>
          <a:bodyPr anchor="ctr">
            <a:normAutofit/>
          </a:bodyPr>
          <a:lstStyle/>
          <a:p>
            <a:r>
              <a:rPr lang="en-US">
                <a:ea typeface="+mj-lt"/>
                <a:cs typeface="+mj-lt"/>
              </a:rPr>
              <a:t>2024 Spring Junior ACT State Administration </a:t>
            </a:r>
            <a:r>
              <a:rPr lang="en-US"/>
              <a:t>– Makeup - Test Window 2</a:t>
            </a:r>
          </a:p>
        </p:txBody>
      </p:sp>
      <p:sp>
        <p:nvSpPr>
          <p:cNvPr id="7" name="TextBox 6">
            <a:extLst>
              <a:ext uri="{FF2B5EF4-FFF2-40B4-BE49-F238E27FC236}">
                <a16:creationId xmlns:a16="http://schemas.microsoft.com/office/drawing/2014/main" id="{3C12403E-F4F4-4BE7-A145-20420A0B40BB}"/>
              </a:ext>
            </a:extLst>
          </p:cNvPr>
          <p:cNvSpPr txBox="1"/>
          <p:nvPr/>
        </p:nvSpPr>
        <p:spPr>
          <a:xfrm>
            <a:off x="765464" y="1302904"/>
            <a:ext cx="10425545" cy="707886"/>
          </a:xfrm>
          <a:prstGeom prst="rect">
            <a:avLst/>
          </a:prstGeom>
          <a:solidFill>
            <a:schemeClr val="accent1">
              <a:lumMod val="50000"/>
            </a:schemeClr>
          </a:solidFill>
        </p:spPr>
        <p:txBody>
          <a:bodyPr wrap="square" rtlCol="0">
            <a:spAutoFit/>
          </a:bodyPr>
          <a:lstStyle/>
          <a:p>
            <a:pPr algn="ctr"/>
            <a:r>
              <a:rPr lang="en-US" sz="4000">
                <a:solidFill>
                  <a:schemeClr val="bg1"/>
                </a:solidFill>
              </a:rPr>
              <a:t>Makeup - Test Window 2</a:t>
            </a:r>
          </a:p>
        </p:txBody>
      </p:sp>
      <p:graphicFrame>
        <p:nvGraphicFramePr>
          <p:cNvPr id="4" name="Content Placeholder 3">
            <a:extLst>
              <a:ext uri="{FF2B5EF4-FFF2-40B4-BE49-F238E27FC236}">
                <a16:creationId xmlns:a16="http://schemas.microsoft.com/office/drawing/2014/main" id="{7F660325-1C21-49C0-93E2-FB2BF7DAF980}"/>
              </a:ext>
            </a:extLst>
          </p:cNvPr>
          <p:cNvGraphicFramePr>
            <a:graphicFrameLocks noGrp="1"/>
          </p:cNvGraphicFramePr>
          <p:nvPr>
            <p:ph idx="1"/>
          </p:nvPr>
        </p:nvGraphicFramePr>
        <p:xfrm>
          <a:off x="765464" y="1961976"/>
          <a:ext cx="10425545" cy="2934048"/>
        </p:xfrm>
        <a:graphic>
          <a:graphicData uri="http://schemas.openxmlformats.org/drawingml/2006/table">
            <a:tbl>
              <a:tblPr firstRow="1" bandRow="1">
                <a:tableStyleId>{5C22544A-7EE6-4342-B048-85BDC9FD1C3A}</a:tableStyleId>
              </a:tblPr>
              <a:tblGrid>
                <a:gridCol w="5767370">
                  <a:extLst>
                    <a:ext uri="{9D8B030D-6E8A-4147-A177-3AD203B41FA5}">
                      <a16:colId xmlns:a16="http://schemas.microsoft.com/office/drawing/2014/main" val="740241884"/>
                    </a:ext>
                  </a:extLst>
                </a:gridCol>
                <a:gridCol w="4658175">
                  <a:extLst>
                    <a:ext uri="{9D8B030D-6E8A-4147-A177-3AD203B41FA5}">
                      <a16:colId xmlns:a16="http://schemas.microsoft.com/office/drawing/2014/main" val="507176317"/>
                    </a:ext>
                  </a:extLst>
                </a:gridCol>
              </a:tblGrid>
              <a:tr h="678713">
                <a:tc>
                  <a:txBody>
                    <a:bodyPr/>
                    <a:lstStyle/>
                    <a:p>
                      <a:pPr marL="0" marR="0">
                        <a:lnSpc>
                          <a:spcPct val="125000"/>
                        </a:lnSpc>
                        <a:spcBef>
                          <a:spcPts val="0"/>
                        </a:spcBef>
                        <a:spcAft>
                          <a:spcPts val="800"/>
                        </a:spcAft>
                      </a:pPr>
                      <a:r>
                        <a:rPr lang="en-US" sz="3200" b="1">
                          <a:solidFill>
                            <a:schemeClr val="tx1"/>
                          </a:solidFill>
                          <a:effectLst/>
                        </a:rPr>
                        <a:t>Administration </a:t>
                      </a:r>
                      <a:endParaRPr lang="en-US" sz="3200" b="1">
                        <a:solidFill>
                          <a:schemeClr val="tx1"/>
                        </a:solidFill>
                        <a:effectLst/>
                        <a:latin typeface="Calibri"/>
                        <a:ea typeface="MS Mincho"/>
                        <a:cs typeface="Sanskrit Text"/>
                      </a:endParaRPr>
                    </a:p>
                  </a:txBody>
                  <a:tcPr/>
                </a:tc>
                <a:tc>
                  <a:txBody>
                    <a:bodyPr/>
                    <a:lstStyle/>
                    <a:p>
                      <a:pPr marL="0" marR="0">
                        <a:lnSpc>
                          <a:spcPct val="125000"/>
                        </a:lnSpc>
                        <a:spcBef>
                          <a:spcPts val="0"/>
                        </a:spcBef>
                        <a:spcAft>
                          <a:spcPts val="800"/>
                        </a:spcAft>
                      </a:pPr>
                      <a:r>
                        <a:rPr lang="en-US" sz="3200" b="1">
                          <a:solidFill>
                            <a:schemeClr val="tx1"/>
                          </a:solidFill>
                          <a:effectLst/>
                        </a:rPr>
                        <a:t>Dates</a:t>
                      </a:r>
                      <a:endParaRPr lang="en-US" sz="3200" b="1">
                        <a:solidFill>
                          <a:schemeClr val="tx1"/>
                        </a:solidFill>
                        <a:effectLst/>
                        <a:latin typeface="Calibri"/>
                        <a:ea typeface="MS Mincho"/>
                        <a:cs typeface="Sanskrit Text"/>
                      </a:endParaRPr>
                    </a:p>
                  </a:txBody>
                  <a:tcPr/>
                </a:tc>
                <a:extLst>
                  <a:ext uri="{0D108BD9-81ED-4DB2-BD59-A6C34878D82A}">
                    <a16:rowId xmlns:a16="http://schemas.microsoft.com/office/drawing/2014/main" val="3864190221"/>
                  </a:ext>
                </a:extLst>
              </a:tr>
              <a:tr h="1287697">
                <a:tc>
                  <a:txBody>
                    <a:bodyPr/>
                    <a:lstStyle/>
                    <a:p>
                      <a:pPr marL="0" marR="0">
                        <a:lnSpc>
                          <a:spcPct val="125000"/>
                        </a:lnSpc>
                        <a:spcBef>
                          <a:spcPts val="0"/>
                        </a:spcBef>
                        <a:spcAft>
                          <a:spcPts val="800"/>
                        </a:spcAft>
                      </a:pPr>
                      <a:r>
                        <a:rPr lang="en-US" sz="2200">
                          <a:effectLst/>
                        </a:rPr>
                        <a:t>The ACT Online Standard &amp; ACT- Authorized Accommodations Testing Window (Online only)</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tc>
                  <a:txBody>
                    <a:bodyPr/>
                    <a:lstStyle/>
                    <a:p>
                      <a:pPr marL="0" marR="0">
                        <a:lnSpc>
                          <a:spcPct val="125000"/>
                        </a:lnSpc>
                        <a:spcBef>
                          <a:spcPts val="0"/>
                        </a:spcBef>
                        <a:spcAft>
                          <a:spcPts val="800"/>
                        </a:spcAft>
                      </a:pPr>
                      <a:r>
                        <a:rPr lang="en-US" sz="1800" b="1" kern="1200">
                          <a:solidFill>
                            <a:schemeClr val="dk1"/>
                          </a:solidFill>
                          <a:effectLst/>
                          <a:latin typeface="+mn-lt"/>
                          <a:ea typeface="+mn-ea"/>
                          <a:cs typeface="+mn-cs"/>
                        </a:rPr>
                        <a:t>March 26-29 &amp; April 1-5</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extLst>
                  <a:ext uri="{0D108BD9-81ED-4DB2-BD59-A6C34878D82A}">
                    <a16:rowId xmlns:a16="http://schemas.microsoft.com/office/drawing/2014/main" val="2252436610"/>
                  </a:ext>
                </a:extLst>
              </a:tr>
              <a:tr h="967638">
                <a:tc>
                  <a:txBody>
                    <a:bodyPr/>
                    <a:lstStyle/>
                    <a:p>
                      <a:pPr marL="0" marR="0">
                        <a:lnSpc>
                          <a:spcPct val="125000"/>
                        </a:lnSpc>
                        <a:spcBef>
                          <a:spcPts val="0"/>
                        </a:spcBef>
                        <a:spcAft>
                          <a:spcPts val="800"/>
                        </a:spcAft>
                      </a:pPr>
                      <a:r>
                        <a:rPr lang="en-US" sz="2200">
                          <a:effectLst/>
                        </a:rPr>
                        <a:t>The ACT-Authorized Accommodations Testing Window (Paper)</a:t>
                      </a:r>
                      <a:endParaRPr lang="en-US" sz="2200">
                        <a:effectLst/>
                        <a:latin typeface="Calibri" panose="020F0502020204030204" pitchFamily="34" charset="0"/>
                        <a:ea typeface="MS Mincho" panose="02020609040205080304" pitchFamily="49" charset="-128"/>
                        <a:cs typeface="Sanskrit Text" panose="02020503050405020304" pitchFamily="18" charset="0"/>
                      </a:endParaRPr>
                    </a:p>
                  </a:txBody>
                  <a:tcPr/>
                </a:tc>
                <a:tc>
                  <a:txBody>
                    <a:bodyPr/>
                    <a:lstStyle/>
                    <a:p>
                      <a:r>
                        <a:rPr lang="en-US" sz="1800" b="1" kern="1200">
                          <a:solidFill>
                            <a:schemeClr val="dk1"/>
                          </a:solidFill>
                          <a:effectLst/>
                          <a:latin typeface="+mn-lt"/>
                          <a:ea typeface="+mn-ea"/>
                          <a:cs typeface="+mn-cs"/>
                        </a:rPr>
                        <a:t>March 26-29 &amp; April 1-5</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610218850"/>
                  </a:ext>
                </a:extLst>
              </a:tr>
            </a:tbl>
          </a:graphicData>
        </a:graphic>
      </p:graphicFrame>
      <p:sp>
        <p:nvSpPr>
          <p:cNvPr id="6" name="TextBox 5">
            <a:extLst>
              <a:ext uri="{FF2B5EF4-FFF2-40B4-BE49-F238E27FC236}">
                <a16:creationId xmlns:a16="http://schemas.microsoft.com/office/drawing/2014/main" id="{93D952DC-1E18-43B7-9ED6-A55087E0B878}"/>
              </a:ext>
            </a:extLst>
          </p:cNvPr>
          <p:cNvSpPr txBox="1"/>
          <p:nvPr/>
        </p:nvSpPr>
        <p:spPr>
          <a:xfrm>
            <a:off x="387395" y="5130957"/>
            <a:ext cx="10961226" cy="923330"/>
          </a:xfrm>
          <a:prstGeom prst="rect">
            <a:avLst/>
          </a:prstGeom>
          <a:noFill/>
        </p:spPr>
        <p:txBody>
          <a:bodyPr wrap="square" rtlCol="0">
            <a:spAutoFit/>
          </a:bodyPr>
          <a:lstStyle/>
          <a:p>
            <a:r>
              <a:rPr lang="en-US" b="1" i="1"/>
              <a:t>Please Note: ACT and OAA have worked to secure an Emergency Test Window 3. OAA will work with districts should a statewide emergency arise. </a:t>
            </a:r>
            <a:endParaRPr lang="en-US"/>
          </a:p>
          <a:p>
            <a:endParaRPr lang="en-US"/>
          </a:p>
        </p:txBody>
      </p:sp>
    </p:spTree>
    <p:extLst>
      <p:ext uri="{BB962C8B-B14F-4D97-AF65-F5344CB8AC3E}">
        <p14:creationId xmlns:p14="http://schemas.microsoft.com/office/powerpoint/2010/main" val="299176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895D-E1AA-4746-9CDB-1770C8DFB372}"/>
              </a:ext>
            </a:extLst>
          </p:cNvPr>
          <p:cNvSpPr>
            <a:spLocks noGrp="1"/>
          </p:cNvSpPr>
          <p:nvPr>
            <p:ph type="title"/>
          </p:nvPr>
        </p:nvSpPr>
        <p:spPr>
          <a:xfrm>
            <a:off x="135925" y="284205"/>
            <a:ext cx="12192000" cy="996287"/>
          </a:xfrm>
        </p:spPr>
        <p:txBody>
          <a:bodyPr>
            <a:noAutofit/>
          </a:bodyPr>
          <a:lstStyle/>
          <a:p>
            <a:r>
              <a:rPr lang="en-US"/>
              <a:t>2024 Spring Junior Testing Windows – Test Session Creation</a:t>
            </a:r>
          </a:p>
        </p:txBody>
      </p:sp>
      <p:graphicFrame>
        <p:nvGraphicFramePr>
          <p:cNvPr id="6" name="Content Placeholder 5" descr="Option 1&#10; Window 1&#10; Window 2&#10;Option 2&#10; Window 1&#10;Option 3&#10; Window 2&#10;">
            <a:extLst>
              <a:ext uri="{FF2B5EF4-FFF2-40B4-BE49-F238E27FC236}">
                <a16:creationId xmlns:a16="http://schemas.microsoft.com/office/drawing/2014/main" id="{B5AF2325-8D37-4BF8-A1DC-FD8F60B6C565}"/>
              </a:ext>
            </a:extLst>
          </p:cNvPr>
          <p:cNvGraphicFramePr>
            <a:graphicFrameLocks noGrp="1"/>
          </p:cNvGraphicFramePr>
          <p:nvPr>
            <p:ph sz="half" idx="1"/>
          </p:nvPr>
        </p:nvGraphicFramePr>
        <p:xfrm>
          <a:off x="847396" y="1692876"/>
          <a:ext cx="10211901" cy="357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7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895D-E1AA-4746-9CDB-1770C8DFB372}"/>
              </a:ext>
            </a:extLst>
          </p:cNvPr>
          <p:cNvSpPr>
            <a:spLocks noGrp="1"/>
          </p:cNvSpPr>
          <p:nvPr>
            <p:ph type="title"/>
          </p:nvPr>
        </p:nvSpPr>
        <p:spPr>
          <a:xfrm>
            <a:off x="838200" y="365125"/>
            <a:ext cx="10515600" cy="1325563"/>
          </a:xfrm>
        </p:spPr>
        <p:txBody>
          <a:bodyPr anchor="ctr">
            <a:normAutofit/>
          </a:bodyPr>
          <a:lstStyle/>
          <a:p>
            <a:r>
              <a:rPr lang="en-US"/>
              <a:t>2024 Spring Junior Schedule of Events</a:t>
            </a:r>
          </a:p>
        </p:txBody>
      </p:sp>
      <p:sp>
        <p:nvSpPr>
          <p:cNvPr id="4" name="Content Placeholder 3">
            <a:extLst>
              <a:ext uri="{FF2B5EF4-FFF2-40B4-BE49-F238E27FC236}">
                <a16:creationId xmlns:a16="http://schemas.microsoft.com/office/drawing/2014/main" id="{0C72FEF4-50DD-4648-8CCC-644389B65DC5}"/>
              </a:ext>
            </a:extLst>
          </p:cNvPr>
          <p:cNvSpPr>
            <a:spLocks noGrp="1"/>
          </p:cNvSpPr>
          <p:nvPr>
            <p:ph sz="half" idx="1"/>
          </p:nvPr>
        </p:nvSpPr>
        <p:spPr>
          <a:xfrm>
            <a:off x="838200" y="1825625"/>
            <a:ext cx="5181600" cy="4351338"/>
          </a:xfrm>
        </p:spPr>
        <p:txBody>
          <a:bodyPr>
            <a:normAutofit/>
          </a:bodyPr>
          <a:lstStyle/>
          <a:p>
            <a:r>
              <a:rPr lang="en-US" kern="1200">
                <a:effectLst/>
              </a:rPr>
              <a:t>The </a:t>
            </a:r>
            <a:r>
              <a:rPr lang="en-US" kern="1200">
                <a:effectLst/>
                <a:hlinkClick r:id="rId3"/>
              </a:rPr>
              <a:t>ACT Schedule of Events </a:t>
            </a:r>
            <a:r>
              <a:rPr lang="en-US" kern="1200">
                <a:effectLst/>
              </a:rPr>
              <a:t>provides deadlines for each testing window and outlines the various tasks completed during each administration cycle. Tasks will vary depending on which type of administration is being managed (online or accommodated paper). </a:t>
            </a:r>
            <a:endParaRPr lang="en-US"/>
          </a:p>
          <a:p>
            <a:endParaRPr lang="en-US"/>
          </a:p>
        </p:txBody>
      </p:sp>
      <p:pic>
        <p:nvPicPr>
          <p:cNvPr id="8" name="Picture 7" descr="A screen shot of the ACT Schedule of Events to show an example of what can been found in the ACT Schedule of Events. The schedule of events includes key events and tasks from the seven steps of test administration.">
            <a:extLst>
              <a:ext uri="{FF2B5EF4-FFF2-40B4-BE49-F238E27FC236}">
                <a16:creationId xmlns:a16="http://schemas.microsoft.com/office/drawing/2014/main" id="{1E1A78AB-7FA2-5FCE-1E12-BAAEC7D74C8E}"/>
              </a:ext>
            </a:extLst>
          </p:cNvPr>
          <p:cNvPicPr>
            <a:picLocks noChangeAspect="1"/>
          </p:cNvPicPr>
          <p:nvPr/>
        </p:nvPicPr>
        <p:blipFill>
          <a:blip r:embed="rId4"/>
          <a:stretch>
            <a:fillRect/>
          </a:stretch>
        </p:blipFill>
        <p:spPr>
          <a:xfrm>
            <a:off x="6172200" y="2222700"/>
            <a:ext cx="5181600" cy="2875503"/>
          </a:xfrm>
          <a:prstGeom prst="rect">
            <a:avLst/>
          </a:prstGeom>
          <a:noFill/>
        </p:spPr>
      </p:pic>
    </p:spTree>
    <p:extLst>
      <p:ext uri="{BB962C8B-B14F-4D97-AF65-F5344CB8AC3E}">
        <p14:creationId xmlns:p14="http://schemas.microsoft.com/office/powerpoint/2010/main" val="310389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D69D-E0C8-6B06-B4F9-E400F7FF39ED}"/>
              </a:ext>
            </a:extLst>
          </p:cNvPr>
          <p:cNvSpPr>
            <a:spLocks noGrp="1"/>
          </p:cNvSpPr>
          <p:nvPr>
            <p:ph type="title"/>
          </p:nvPr>
        </p:nvSpPr>
        <p:spPr>
          <a:xfrm>
            <a:off x="232559" y="144885"/>
            <a:ext cx="10515600" cy="1128536"/>
          </a:xfrm>
        </p:spPr>
        <p:txBody>
          <a:bodyPr/>
          <a:lstStyle/>
          <a:p>
            <a:r>
              <a:rPr lang="en-US"/>
              <a:t>Qualified to the Deadline Window</a:t>
            </a:r>
          </a:p>
        </p:txBody>
      </p:sp>
      <p:sp>
        <p:nvSpPr>
          <p:cNvPr id="3" name="Content Placeholder 2">
            <a:extLst>
              <a:ext uri="{FF2B5EF4-FFF2-40B4-BE49-F238E27FC236}">
                <a16:creationId xmlns:a16="http://schemas.microsoft.com/office/drawing/2014/main" id="{3D33BE31-4D25-5E8E-F267-D47908744280}"/>
              </a:ext>
            </a:extLst>
          </p:cNvPr>
          <p:cNvSpPr>
            <a:spLocks noGrp="1"/>
          </p:cNvSpPr>
          <p:nvPr>
            <p:ph sz="half" idx="1"/>
          </p:nvPr>
        </p:nvSpPr>
        <p:spPr>
          <a:xfrm>
            <a:off x="458188" y="1273420"/>
            <a:ext cx="6782367" cy="3443230"/>
          </a:xfrm>
        </p:spPr>
        <p:txBody>
          <a:bodyPr>
            <a:normAutofit/>
          </a:bodyPr>
          <a:lstStyle/>
          <a:p>
            <a:pPr marL="0" indent="0">
              <a:buNone/>
            </a:pPr>
            <a:r>
              <a:rPr lang="en-US" sz="2400" b="1"/>
              <a:t>Test Window 1 </a:t>
            </a:r>
            <a:r>
              <a:rPr lang="en-US" sz="2400"/>
              <a:t>- January 22– March 8</a:t>
            </a:r>
          </a:p>
          <a:p>
            <a:pPr marL="0" indent="0">
              <a:buNone/>
            </a:pPr>
            <a:r>
              <a:rPr lang="en-US" sz="2400" b="1"/>
              <a:t>Test Window 2 </a:t>
            </a:r>
            <a:r>
              <a:rPr lang="en-US" sz="2400"/>
              <a:t>- March 12 – 15</a:t>
            </a:r>
            <a:endParaRPr lang="en-US" sz="2000" b="1"/>
          </a:p>
          <a:p>
            <a:pPr marL="0" indent="0">
              <a:buNone/>
            </a:pPr>
            <a:r>
              <a:rPr lang="en-US" sz="2000" b="1"/>
              <a:t>What Qualifies? </a:t>
            </a:r>
          </a:p>
          <a:p>
            <a:pPr lvl="1"/>
            <a:r>
              <a:rPr lang="en-US" sz="2000"/>
              <a:t>NEW to the school </a:t>
            </a:r>
          </a:p>
          <a:p>
            <a:pPr lvl="1"/>
            <a:r>
              <a:rPr lang="en-US" sz="2000"/>
              <a:t>CHANGED grade level </a:t>
            </a:r>
          </a:p>
          <a:p>
            <a:pPr lvl="1"/>
            <a:r>
              <a:rPr lang="en-US" sz="2000"/>
              <a:t>NEW diagnosis </a:t>
            </a:r>
          </a:p>
          <a:p>
            <a:pPr lvl="1"/>
            <a:r>
              <a:rPr lang="en-US" sz="2000"/>
              <a:t>NEWLY identified as EL + supports </a:t>
            </a:r>
          </a:p>
          <a:p>
            <a:pPr lvl="1"/>
            <a:r>
              <a:rPr lang="en-US" sz="2000"/>
              <a:t>SUDDEN onset of medical condition. </a:t>
            </a:r>
          </a:p>
        </p:txBody>
      </p:sp>
      <p:pic>
        <p:nvPicPr>
          <p:cNvPr id="6" name="Content Placeholder 5" descr="Calendar dates">
            <a:extLst>
              <a:ext uri="{FF2B5EF4-FFF2-40B4-BE49-F238E27FC236}">
                <a16:creationId xmlns:a16="http://schemas.microsoft.com/office/drawing/2014/main" id="{B30C365C-213C-3295-D708-5700BF993CBC}"/>
              </a:ext>
            </a:extLst>
          </p:cNvPr>
          <p:cNvPicPr>
            <a:picLocks noGrp="1" noChangeAspect="1"/>
          </p:cNvPicPr>
          <p:nvPr>
            <p:ph sz="half" idx="2"/>
          </p:nvPr>
        </p:nvPicPr>
        <p:blipFill>
          <a:blip r:embed="rId3"/>
          <a:stretch>
            <a:fillRect/>
          </a:stretch>
        </p:blipFill>
        <p:spPr>
          <a:xfrm>
            <a:off x="7466184" y="1805516"/>
            <a:ext cx="4029240" cy="2659607"/>
          </a:xfrm>
        </p:spPr>
      </p:pic>
      <p:sp>
        <p:nvSpPr>
          <p:cNvPr id="7" name="TextBox 6">
            <a:extLst>
              <a:ext uri="{FF2B5EF4-FFF2-40B4-BE49-F238E27FC236}">
                <a16:creationId xmlns:a16="http://schemas.microsoft.com/office/drawing/2014/main" id="{AC5D91EA-FEFA-DD6B-2764-81E720DC9BA6}"/>
              </a:ext>
            </a:extLst>
          </p:cNvPr>
          <p:cNvSpPr txBox="1"/>
          <p:nvPr/>
        </p:nvSpPr>
        <p:spPr>
          <a:xfrm>
            <a:off x="458188" y="4716650"/>
            <a:ext cx="10526487" cy="867930"/>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1" u="none" strike="noStrike" kern="1200" cap="none" spc="0" normalizeH="0" baseline="0" noProof="0">
                <a:ln>
                  <a:noFill/>
                </a:ln>
                <a:solidFill>
                  <a:srgbClr val="057780"/>
                </a:solidFill>
                <a:effectLst/>
                <a:uLnTx/>
                <a:uFillTx/>
                <a:latin typeface="Franklin Gothic Book" panose="020B0503020102020204"/>
                <a:ea typeface="+mn-ea"/>
                <a:cs typeface="+mn-cs"/>
              </a:rPr>
              <a:t>Please Note: This is NOT an extension to your request deadline, but for events that occur AFTER the deadline</a:t>
            </a: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170506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7CF7-CFA7-4A98-9D91-19D2869AFCDF}"/>
              </a:ext>
            </a:extLst>
          </p:cNvPr>
          <p:cNvSpPr>
            <a:spLocks noGrp="1"/>
          </p:cNvSpPr>
          <p:nvPr>
            <p:ph type="title"/>
          </p:nvPr>
        </p:nvSpPr>
        <p:spPr>
          <a:xfrm>
            <a:off x="195072" y="90136"/>
            <a:ext cx="9548859" cy="772327"/>
          </a:xfrm>
        </p:spPr>
        <p:txBody>
          <a:bodyPr anchor="t">
            <a:normAutofit/>
          </a:bodyPr>
          <a:lstStyle/>
          <a:p>
            <a:r>
              <a:rPr lang="en-US"/>
              <a:t>Late Start Policy</a:t>
            </a:r>
          </a:p>
        </p:txBody>
      </p:sp>
      <p:sp>
        <p:nvSpPr>
          <p:cNvPr id="6" name="Text Placeholder 5">
            <a:extLst>
              <a:ext uri="{FF2B5EF4-FFF2-40B4-BE49-F238E27FC236}">
                <a16:creationId xmlns:a16="http://schemas.microsoft.com/office/drawing/2014/main" id="{B9CBBF42-7829-4F45-AF8C-DB94594B946C}"/>
              </a:ext>
            </a:extLst>
          </p:cNvPr>
          <p:cNvSpPr>
            <a:spLocks noGrp="1"/>
          </p:cNvSpPr>
          <p:nvPr>
            <p:ph sz="half" idx="1"/>
          </p:nvPr>
        </p:nvSpPr>
        <p:spPr>
          <a:xfrm>
            <a:off x="495300" y="982133"/>
            <a:ext cx="4969881" cy="3666067"/>
          </a:xfrm>
        </p:spPr>
        <p:txBody>
          <a:bodyPr>
            <a:normAutofit fontScale="92500" lnSpcReduction="10000"/>
          </a:bodyPr>
          <a:lstStyle/>
          <a:p>
            <a:pPr lvl="0">
              <a:lnSpc>
                <a:spcPct val="90000"/>
              </a:lnSpc>
            </a:pPr>
            <a:r>
              <a:rPr lang="en-US" sz="2600" b="1"/>
              <a:t>Districts may offer multiple test sessions within a test day</a:t>
            </a:r>
          </a:p>
          <a:p>
            <a:pPr lvl="1">
              <a:lnSpc>
                <a:spcPct val="90000"/>
              </a:lnSpc>
            </a:pPr>
            <a:r>
              <a:rPr lang="en-US" sz="2400"/>
              <a:t>Sessions should be structured to avoid overlapping breaks</a:t>
            </a:r>
          </a:p>
          <a:p>
            <a:pPr lvl="1">
              <a:lnSpc>
                <a:spcPct val="90000"/>
              </a:lnSpc>
            </a:pPr>
            <a:r>
              <a:rPr lang="en-US" sz="2400"/>
              <a:t>Last session must start by 10:30 a.m.</a:t>
            </a:r>
          </a:p>
          <a:p>
            <a:pPr lvl="1">
              <a:lnSpc>
                <a:spcPct val="90000"/>
              </a:lnSpc>
            </a:pPr>
            <a:r>
              <a:rPr lang="en-US" sz="2400"/>
              <a:t>Do not alter the sequence or timing of tests</a:t>
            </a:r>
          </a:p>
          <a:p>
            <a:pPr lvl="1">
              <a:lnSpc>
                <a:spcPct val="90000"/>
              </a:lnSpc>
            </a:pPr>
            <a:r>
              <a:rPr lang="en-US" sz="2400"/>
              <a:t>Administer breaks as outlined in the manual</a:t>
            </a:r>
          </a:p>
          <a:p>
            <a:pPr lvl="1">
              <a:lnSpc>
                <a:spcPct val="90000"/>
              </a:lnSpc>
            </a:pPr>
            <a:r>
              <a:rPr lang="en-US" sz="2400"/>
              <a:t>Do not take lunch during the break </a:t>
            </a:r>
          </a:p>
          <a:p>
            <a:pPr lvl="1">
              <a:lnSpc>
                <a:spcPct val="90000"/>
              </a:lnSpc>
            </a:pPr>
            <a:endParaRPr lang="en-US" sz="2500"/>
          </a:p>
          <a:p>
            <a:pPr marL="0" indent="0">
              <a:lnSpc>
                <a:spcPct val="90000"/>
              </a:lnSpc>
              <a:buNone/>
            </a:pPr>
            <a:endParaRPr lang="en-US" sz="2500"/>
          </a:p>
        </p:txBody>
      </p:sp>
      <p:pic>
        <p:nvPicPr>
          <p:cNvPr id="8" name="Picture 7">
            <a:extLst>
              <a:ext uri="{FF2B5EF4-FFF2-40B4-BE49-F238E27FC236}">
                <a16:creationId xmlns:a16="http://schemas.microsoft.com/office/drawing/2014/main" id="{C9D28E3B-AE91-47E8-B636-98C4075B52E6}"/>
              </a:ext>
              <a:ext uri="{C183D7F6-B498-43B3-948B-1728B52AA6E4}">
                <adec:decorative xmlns:adec="http://schemas.microsoft.com/office/drawing/2017/decorative" val="1"/>
              </a:ext>
            </a:extLst>
          </p:cNvPr>
          <p:cNvPicPr>
            <a:picLocks noChangeAspect="1"/>
          </p:cNvPicPr>
          <p:nvPr/>
        </p:nvPicPr>
        <p:blipFill rotWithShape="1">
          <a:blip r:embed="rId3"/>
          <a:srcRect r="33060" b="-1"/>
          <a:stretch/>
        </p:blipFill>
        <p:spPr>
          <a:xfrm>
            <a:off x="6400800" y="982134"/>
            <a:ext cx="3261106" cy="3702728"/>
          </a:xfrm>
          <a:prstGeom prst="rect">
            <a:avLst/>
          </a:prstGeom>
          <a:noFill/>
        </p:spPr>
      </p:pic>
      <p:sp>
        <p:nvSpPr>
          <p:cNvPr id="7" name="TextBox 6">
            <a:extLst>
              <a:ext uri="{FF2B5EF4-FFF2-40B4-BE49-F238E27FC236}">
                <a16:creationId xmlns:a16="http://schemas.microsoft.com/office/drawing/2014/main" id="{C0CA268F-121E-4D86-B573-E9A9D562FFA7}"/>
              </a:ext>
            </a:extLst>
          </p:cNvPr>
          <p:cNvSpPr txBox="1"/>
          <p:nvPr/>
        </p:nvSpPr>
        <p:spPr>
          <a:xfrm>
            <a:off x="347196" y="4767870"/>
            <a:ext cx="1074269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84ACB6">
                    <a:lumMod val="75000"/>
                  </a:srgbClr>
                </a:solidFill>
                <a:effectLst/>
                <a:uLnTx/>
                <a:uFillTx/>
                <a:latin typeface="Franklin Gothic Book" panose="020B0503020102020204"/>
                <a:ea typeface="+mn-ea"/>
                <a:cs typeface="+mn-cs"/>
              </a:rPr>
              <a:t>Please note: If any school utilizes the staggered start times, an irregularity report must be completed.</a:t>
            </a:r>
            <a:endParaRPr kumimoji="0" lang="en-US" sz="2400" b="1" i="0" u="none" strike="noStrike" kern="1200" cap="none" spc="0" normalizeH="0" baseline="0" noProof="0">
              <a:ln>
                <a:noFill/>
              </a:ln>
              <a:solidFill>
                <a:prstClr val="black"/>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23456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Feb_DAC_Training_Template" id="{86F11D9D-7F0A-4694-A56A-8BB7A200D920}" vid="{467CFCE3-0C77-4706-9C87-3CD6F3843B95}"/>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_Feb_DAC_Training_Template" id="{86F11D9D-7F0A-4694-A56A-8BB7A200D920}" vid="{AE060501-47F5-418F-8AFA-7ACBD8E7BA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Stafford, Jennifer - KDE Division Director</DisplayName>
        <AccountId>25</AccountId>
        <AccountType/>
      </UserInfo>
      <UserInfo>
        <DisplayName>Savage, Shara - Division of Assessment and Accountability Support</DisplayName>
        <AccountId>17</AccountId>
        <AccountType/>
      </UserInfo>
      <UserInfo>
        <DisplayName>Jones, Helen - Division of Assessment and Accountability Support</DisplayName>
        <AccountId>22</AccountId>
        <AccountType/>
      </UserInfo>
      <UserInfo>
        <DisplayName>Roseberry, Christen - Division of Assessment and Accountability Support</DisplayName>
        <AccountId>12</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_dlc_DocId xmlns="3a62de7d-ba57-4f43-9dae-9623ba637be0">KYED-14-1756</_dlc_DocId>
    <_dlc_DocIdUrl xmlns="3a62de7d-ba57-4f43-9dae-9623ba637be0">
      <Url>https://www.education.ky.gov/AA/distsupp/_layouts/15/DocIdRedir.aspx?ID=KYED-14-1756</Url>
      <Description>KYED-14-1756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23462E-756B-41D6-B1F9-6F638FA4CEB7}">
  <ds:schemaRefs>
    <ds:schemaRef ds:uri="http://schemas.openxmlformats.org/package/2006/metadata/core-properties"/>
    <ds:schemaRef ds:uri="http://purl.org/dc/elements/1.1/"/>
    <ds:schemaRef ds:uri="d2e0887b-4a8a-4736-99cf-56284292f442"/>
    <ds:schemaRef ds:uri="http://schemas.microsoft.com/office/2006/documentManagement/types"/>
    <ds:schemaRef ds:uri="http://purl.org/dc/dcmitype/"/>
    <ds:schemaRef ds:uri="http://schemas.microsoft.com/office/infopath/2007/PartnerControls"/>
    <ds:schemaRef ds:uri="http://schemas.microsoft.com/office/2006/metadata/properties"/>
    <ds:schemaRef ds:uri="9e447306-43c9-46fc-85e8-9d0ed75a31bf"/>
    <ds:schemaRef ds:uri="http://www.w3.org/XML/1998/namespace"/>
    <ds:schemaRef ds:uri="http://purl.org/dc/terms/"/>
  </ds:schemaRefs>
</ds:datastoreItem>
</file>

<file path=customXml/itemProps2.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3.xml><?xml version="1.0" encoding="utf-8"?>
<ds:datastoreItem xmlns:ds="http://schemas.openxmlformats.org/officeDocument/2006/customXml" ds:itemID="{58FF5A9C-B611-4E6E-9918-E4B4DED4E69F}"/>
</file>

<file path=customXml/itemProps4.xml><?xml version="1.0" encoding="utf-8"?>
<ds:datastoreItem xmlns:ds="http://schemas.openxmlformats.org/officeDocument/2006/customXml" ds:itemID="{23AA12BB-05F7-4133-8B25-104E6AEB7345}"/>
</file>

<file path=docProps/app.xml><?xml version="1.0" encoding="utf-8"?>
<Properties xmlns="http://schemas.openxmlformats.org/officeDocument/2006/extended-properties" xmlns:vt="http://schemas.openxmlformats.org/officeDocument/2006/docPropsVTypes">
  <Template>2024_Feb_DAC_Training_Template</Template>
  <TotalTime>1623</TotalTime>
  <Words>3366</Words>
  <Application>Microsoft Office PowerPoint</Application>
  <PresentationFormat>Widescreen</PresentationFormat>
  <Paragraphs>344</Paragraphs>
  <Slides>25</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Bold</vt:lpstr>
      <vt:lpstr>Arial,Sans-Serif</vt:lpstr>
      <vt:lpstr>Calibri</vt:lpstr>
      <vt:lpstr>Franklin Gothic Book</vt:lpstr>
      <vt:lpstr>Franklin Gothic Medium</vt:lpstr>
      <vt:lpstr>Segoe UI</vt:lpstr>
      <vt:lpstr>Söhne</vt:lpstr>
      <vt:lpstr>Times New Roman</vt:lpstr>
      <vt:lpstr>Office Theme</vt:lpstr>
      <vt:lpstr>Simple Light</vt:lpstr>
      <vt:lpstr>2024 February DAC Training</vt:lpstr>
      <vt:lpstr>Agenda</vt:lpstr>
      <vt:lpstr>ACT Administration Information </vt:lpstr>
      <vt:lpstr>2024 Spring Junior ACT State Administration – Initial - Test Window 1</vt:lpstr>
      <vt:lpstr>2024 Spring Junior ACT State Administration – Makeup - Test Window 2</vt:lpstr>
      <vt:lpstr>2024 Spring Junior Testing Windows – Test Session Creation</vt:lpstr>
      <vt:lpstr>2024 Spring Junior Schedule of Events</vt:lpstr>
      <vt:lpstr>Qualified to the Deadline Window</vt:lpstr>
      <vt:lpstr>Late Start Policy</vt:lpstr>
      <vt:lpstr>Late Start Policy– Example </vt:lpstr>
      <vt:lpstr>Parental Consent for Education Opportunity System (EOS) and Score Recipients</vt:lpstr>
      <vt:lpstr>Parental Consent for EOS and Score Recipients- Reminders</vt:lpstr>
      <vt:lpstr>ACT Resources</vt:lpstr>
      <vt:lpstr>Spring ACT Testing Resources</vt:lpstr>
      <vt:lpstr>KDE/ACT Guidance and FAQ Document </vt:lpstr>
      <vt:lpstr>Accountability, Postsecondary Readiness and SDRR</vt:lpstr>
      <vt:lpstr>ACT/KDE Accountability and Postsecondary Readiness</vt:lpstr>
      <vt:lpstr>CPE College Indicator (2022-2025)</vt:lpstr>
      <vt:lpstr>ACT and CPE Benchmarks </vt:lpstr>
      <vt:lpstr>Student Data Review and Rosters (SDRR) and Nonparticipation </vt:lpstr>
      <vt:lpstr>Feb. DAC Q&amp;A Session and Contact Information</vt:lpstr>
      <vt:lpstr>2024 February DAC Hybrid Q&amp;A Session Dates/Locations</vt:lpstr>
      <vt:lpstr>2024 February DAC Hybrid Q&amp;A Sessions</vt:lpstr>
      <vt:lpstr>Feb. DAC Recorded Trainings Available</vt:lpstr>
      <vt:lpstr>Division of Assessment and Accountability Support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February DAC Training</dc:title>
  <dc:creator>Roseberry, Christen - Division of Assessment and Accountability Support</dc:creator>
  <cp:lastModifiedBy>Roseberry, Christen - Division of Assessment and Accountability Support</cp:lastModifiedBy>
  <cp:revision>1</cp:revision>
  <dcterms:created xsi:type="dcterms:W3CDTF">2023-12-04T16:21:25Z</dcterms:created>
  <dcterms:modified xsi:type="dcterms:W3CDTF">2024-01-24T16:54:15Z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TaxKeyword">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_dlc_DocIdItemGuid">
    <vt:lpwstr>ad638715-0709-4cda-bc5a-ad9ae8c29ddb</vt:lpwstr>
  </property>
</Properties>
</file>