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25"/>
  </p:notesMasterIdLst>
  <p:handoutMasterIdLst>
    <p:handoutMasterId r:id="rId26"/>
  </p:handoutMasterIdLst>
  <p:sldIdLst>
    <p:sldId id="257" r:id="rId6"/>
    <p:sldId id="258" r:id="rId7"/>
    <p:sldId id="923" r:id="rId8"/>
    <p:sldId id="259" r:id="rId9"/>
    <p:sldId id="922" r:id="rId10"/>
    <p:sldId id="304" r:id="rId11"/>
    <p:sldId id="921" r:id="rId12"/>
    <p:sldId id="912" r:id="rId13"/>
    <p:sldId id="920" r:id="rId14"/>
    <p:sldId id="913" r:id="rId15"/>
    <p:sldId id="914" r:id="rId16"/>
    <p:sldId id="915" r:id="rId17"/>
    <p:sldId id="924" r:id="rId18"/>
    <p:sldId id="925" r:id="rId19"/>
    <p:sldId id="682" r:id="rId20"/>
    <p:sldId id="302" r:id="rId21"/>
    <p:sldId id="299" r:id="rId22"/>
    <p:sldId id="305"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MC" userId="S::melissa.chandler@education.ky.gov::c7c40c5a-5db2-409e-9ac5-b3fa8556cae3" providerId="AD"/>
  <p188:author id="{0C431B50-E267-7ED8-372B-1A1B808F8997}" name="Jones, Helen - Division of Assessment and Accountability Support" initials="HJ" userId="S::helen.jones@education.ky.gov::b7d6fb4f-88fd-4227-920b-6a3119e5e7a1" providerId="AD"/>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5FD6BBD4-89B8-DC90-B9A0-590DE6A9A122}" name="Larkins, Jennifer - Office of Assessment and Accountability" initials="JL" userId="S::jennifer.larkins@education.ky.gov::093879bc-4454-48e7-95b0-93a7f4bf4b00" providerId="AD"/>
  <p188:author id="{1DDE88F8-27C4-C73A-F768-A150E2731EB4}" name="Mullins, Krista" initials="MK" userId="S::krista.mullins@education.ky.gov::599e8b2c-da26-429c-a2a4-0d587b3d341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5CACB5"/>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0196" autoAdjust="0"/>
  </p:normalViewPr>
  <p:slideViewPr>
    <p:cSldViewPr snapToGrid="0" showGuides="1">
      <p:cViewPr varScale="1">
        <p:scale>
          <a:sx n="55" d="100"/>
          <a:sy n="55" d="100"/>
        </p:scale>
        <p:origin x="2754"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3" d="100"/>
          <a:sy n="73" d="100"/>
        </p:scale>
        <p:origin x="288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llins, Krista - Division of Assessment and Accountability Support" userId="599e8b2c-da26-429c-a2a4-0d587b3d3416" providerId="ADAL" clId="{6EE04DF9-900C-4CC2-BB81-603C82C70566}"/>
    <pc:docChg chg="custSel modSld">
      <pc:chgData name="Mullins, Krista - Division of Assessment and Accountability Support" userId="599e8b2c-da26-429c-a2a4-0d587b3d3416" providerId="ADAL" clId="{6EE04DF9-900C-4CC2-BB81-603C82C70566}" dt="2024-01-04T15:27:00.024" v="3763" actId="20577"/>
      <pc:docMkLst>
        <pc:docMk/>
      </pc:docMkLst>
      <pc:sldChg chg="modNotesTx">
        <pc:chgData name="Mullins, Krista - Division of Assessment and Accountability Support" userId="599e8b2c-da26-429c-a2a4-0d587b3d3416" providerId="ADAL" clId="{6EE04DF9-900C-4CC2-BB81-603C82C70566}" dt="2024-01-04T14:51:52.786" v="954" actId="20577"/>
        <pc:sldMkLst>
          <pc:docMk/>
          <pc:sldMk cId="3667472197" sldId="257"/>
        </pc:sldMkLst>
      </pc:sldChg>
      <pc:sldChg chg="modSp mod modNotesTx">
        <pc:chgData name="Mullins, Krista - Division of Assessment and Accountability Support" userId="599e8b2c-da26-429c-a2a4-0d587b3d3416" providerId="ADAL" clId="{6EE04DF9-900C-4CC2-BB81-603C82C70566}" dt="2024-01-04T15:27:00.024" v="3763" actId="20577"/>
        <pc:sldMkLst>
          <pc:docMk/>
          <pc:sldMk cId="0" sldId="258"/>
        </pc:sldMkLst>
        <pc:spChg chg="mod">
          <ac:chgData name="Mullins, Krista - Division of Assessment and Accountability Support" userId="599e8b2c-da26-429c-a2a4-0d587b3d3416" providerId="ADAL" clId="{6EE04DF9-900C-4CC2-BB81-603C82C70566}" dt="2024-01-04T15:27:00.024" v="3763" actId="20577"/>
          <ac:spMkLst>
            <pc:docMk/>
            <pc:sldMk cId="0" sldId="258"/>
            <ac:spMk id="3" creationId="{323CE49C-3B01-B80F-BD4C-346479447C9B}"/>
          </ac:spMkLst>
        </pc:spChg>
      </pc:sldChg>
      <pc:sldChg chg="modNotesTx">
        <pc:chgData name="Mullins, Krista - Division of Assessment and Accountability Support" userId="599e8b2c-da26-429c-a2a4-0d587b3d3416" providerId="ADAL" clId="{6EE04DF9-900C-4CC2-BB81-603C82C70566}" dt="2024-01-04T14:55:49.826" v="1328" actId="20577"/>
        <pc:sldMkLst>
          <pc:docMk/>
          <pc:sldMk cId="3225382126" sldId="259"/>
        </pc:sldMkLst>
      </pc:sldChg>
      <pc:sldChg chg="modNotesTx">
        <pc:chgData name="Mullins, Krista - Division of Assessment and Accountability Support" userId="599e8b2c-da26-429c-a2a4-0d587b3d3416" providerId="ADAL" clId="{6EE04DF9-900C-4CC2-BB81-603C82C70566}" dt="2024-01-04T15:23:40.974" v="3708" actId="20577"/>
        <pc:sldMkLst>
          <pc:docMk/>
          <pc:sldMk cId="1932886933" sldId="301"/>
        </pc:sldMkLst>
      </pc:sldChg>
      <pc:sldChg chg="modNotesTx">
        <pc:chgData name="Mullins, Krista - Division of Assessment and Accountability Support" userId="599e8b2c-da26-429c-a2a4-0d587b3d3416" providerId="ADAL" clId="{6EE04DF9-900C-4CC2-BB81-603C82C70566}" dt="2024-01-04T15:21:53.389" v="3550" actId="20577"/>
        <pc:sldMkLst>
          <pc:docMk/>
          <pc:sldMk cId="0" sldId="302"/>
        </pc:sldMkLst>
      </pc:sldChg>
      <pc:sldChg chg="modSp mod modNotesTx">
        <pc:chgData name="Mullins, Krista - Division of Assessment and Accountability Support" userId="599e8b2c-da26-429c-a2a4-0d587b3d3416" providerId="ADAL" clId="{6EE04DF9-900C-4CC2-BB81-603C82C70566}" dt="2024-01-04T15:24:26.484" v="3747" actId="20577"/>
        <pc:sldMkLst>
          <pc:docMk/>
          <pc:sldMk cId="3118720248" sldId="304"/>
        </pc:sldMkLst>
        <pc:spChg chg="mod">
          <ac:chgData name="Mullins, Krista - Division of Assessment and Accountability Support" userId="599e8b2c-da26-429c-a2a4-0d587b3d3416" providerId="ADAL" clId="{6EE04DF9-900C-4CC2-BB81-603C82C70566}" dt="2024-01-04T15:08:02.714" v="2413" actId="20577"/>
          <ac:spMkLst>
            <pc:docMk/>
            <pc:sldMk cId="3118720248" sldId="304"/>
            <ac:spMk id="3" creationId="{34AC3AEC-790F-8D5F-CD4B-493CB32438E6}"/>
          </ac:spMkLst>
        </pc:spChg>
      </pc:sldChg>
      <pc:sldChg chg="modNotesTx">
        <pc:chgData name="Mullins, Krista - Division of Assessment and Accountability Support" userId="599e8b2c-da26-429c-a2a4-0d587b3d3416" providerId="ADAL" clId="{6EE04DF9-900C-4CC2-BB81-603C82C70566}" dt="2024-01-04T15:22:32.603" v="3628" actId="20577"/>
        <pc:sldMkLst>
          <pc:docMk/>
          <pc:sldMk cId="0" sldId="305"/>
        </pc:sldMkLst>
      </pc:sldChg>
      <pc:sldChg chg="modNotesTx">
        <pc:chgData name="Mullins, Krista - Division of Assessment and Accountability Support" userId="599e8b2c-da26-429c-a2a4-0d587b3d3416" providerId="ADAL" clId="{6EE04DF9-900C-4CC2-BB81-603C82C70566}" dt="2024-01-04T15:11:30.560" v="2660" actId="20577"/>
        <pc:sldMkLst>
          <pc:docMk/>
          <pc:sldMk cId="470213291" sldId="913"/>
        </pc:sldMkLst>
      </pc:sldChg>
      <pc:sldChg chg="modSp mod modNotesTx">
        <pc:chgData name="Mullins, Krista - Division of Assessment and Accountability Support" userId="599e8b2c-da26-429c-a2a4-0d587b3d3416" providerId="ADAL" clId="{6EE04DF9-900C-4CC2-BB81-603C82C70566}" dt="2024-01-04T15:16:09.467" v="2981" actId="20577"/>
        <pc:sldMkLst>
          <pc:docMk/>
          <pc:sldMk cId="4074341122" sldId="914"/>
        </pc:sldMkLst>
        <pc:spChg chg="mod">
          <ac:chgData name="Mullins, Krista - Division of Assessment and Accountability Support" userId="599e8b2c-da26-429c-a2a4-0d587b3d3416" providerId="ADAL" clId="{6EE04DF9-900C-4CC2-BB81-603C82C70566}" dt="2024-01-04T15:15:11.522" v="2808" actId="113"/>
          <ac:spMkLst>
            <pc:docMk/>
            <pc:sldMk cId="4074341122" sldId="914"/>
            <ac:spMk id="4" creationId="{9EE28102-A759-5BD3-AB1E-2388D6C27ACC}"/>
          </ac:spMkLst>
        </pc:spChg>
      </pc:sldChg>
      <pc:sldChg chg="modNotesTx">
        <pc:chgData name="Mullins, Krista - Division of Assessment and Accountability Support" userId="599e8b2c-da26-429c-a2a4-0d587b3d3416" providerId="ADAL" clId="{6EE04DF9-900C-4CC2-BB81-603C82C70566}" dt="2024-01-04T15:17:29.972" v="2993" actId="20577"/>
        <pc:sldMkLst>
          <pc:docMk/>
          <pc:sldMk cId="2027289793" sldId="915"/>
        </pc:sldMkLst>
      </pc:sldChg>
      <pc:sldChg chg="addSp delSp modSp mod modNotesTx">
        <pc:chgData name="Mullins, Krista - Division of Assessment and Accountability Support" userId="599e8b2c-da26-429c-a2a4-0d587b3d3416" providerId="ADAL" clId="{6EE04DF9-900C-4CC2-BB81-603C82C70566}" dt="2024-01-04T14:53:23.138" v="1168" actId="20577"/>
        <pc:sldMkLst>
          <pc:docMk/>
          <pc:sldMk cId="3079223130" sldId="916"/>
        </pc:sldMkLst>
        <pc:spChg chg="add del mod">
          <ac:chgData name="Mullins, Krista - Division of Assessment and Accountability Support" userId="599e8b2c-da26-429c-a2a4-0d587b3d3416" providerId="ADAL" clId="{6EE04DF9-900C-4CC2-BB81-603C82C70566}" dt="2024-01-04T14:48:32.560" v="647" actId="478"/>
          <ac:spMkLst>
            <pc:docMk/>
            <pc:sldMk cId="3079223130" sldId="916"/>
            <ac:spMk id="3" creationId="{33389303-031C-EDC2-5063-A8C688977EDA}"/>
          </ac:spMkLst>
        </pc:spChg>
        <pc:spChg chg="mod">
          <ac:chgData name="Mullins, Krista - Division of Assessment and Accountability Support" userId="599e8b2c-da26-429c-a2a4-0d587b3d3416" providerId="ADAL" clId="{6EE04DF9-900C-4CC2-BB81-603C82C70566}" dt="2024-01-04T14:48:25.168" v="645" actId="20577"/>
          <ac:spMkLst>
            <pc:docMk/>
            <pc:sldMk cId="3079223130" sldId="916"/>
            <ac:spMk id="4" creationId="{C69DB1B6-904E-4159-AFA3-8BECA16F509C}"/>
          </ac:spMkLst>
        </pc:spChg>
        <pc:spChg chg="del">
          <ac:chgData name="Mullins, Krista - Division of Assessment and Accountability Support" userId="599e8b2c-da26-429c-a2a4-0d587b3d3416" providerId="ADAL" clId="{6EE04DF9-900C-4CC2-BB81-603C82C70566}" dt="2024-01-04T14:48:29.949" v="646" actId="478"/>
          <ac:spMkLst>
            <pc:docMk/>
            <pc:sldMk cId="3079223130" sldId="916"/>
            <ac:spMk id="9" creationId="{F03D6A03-BE1A-4040-9335-B6A1590FA9D1}"/>
          </ac:spMkLst>
        </pc:spChg>
      </pc:sldChg>
      <pc:sldChg chg="modSp mod modNotesTx">
        <pc:chgData name="Mullins, Krista - Division of Assessment and Accountability Support" userId="599e8b2c-da26-429c-a2a4-0d587b3d3416" providerId="ADAL" clId="{6EE04DF9-900C-4CC2-BB81-603C82C70566}" dt="2024-01-04T14:57:06.411" v="1389" actId="20577"/>
        <pc:sldMkLst>
          <pc:docMk/>
          <pc:sldMk cId="4145136316" sldId="917"/>
        </pc:sldMkLst>
        <pc:spChg chg="mod">
          <ac:chgData name="Mullins, Krista - Division of Assessment and Accountability Support" userId="599e8b2c-da26-429c-a2a4-0d587b3d3416" providerId="ADAL" clId="{6EE04DF9-900C-4CC2-BB81-603C82C70566}" dt="2024-01-04T14:48:47.449" v="662" actId="20577"/>
          <ac:spMkLst>
            <pc:docMk/>
            <pc:sldMk cId="4145136316" sldId="917"/>
            <ac:spMk id="4" creationId="{C69DB1B6-904E-4159-AFA3-8BECA16F509C}"/>
          </ac:spMkLst>
        </pc:spChg>
      </pc:sldChg>
      <pc:sldChg chg="modSp mod modNotesTx">
        <pc:chgData name="Mullins, Krista - Division of Assessment and Accountability Support" userId="599e8b2c-da26-429c-a2a4-0d587b3d3416" providerId="ADAL" clId="{6EE04DF9-900C-4CC2-BB81-603C82C70566}" dt="2024-01-04T15:09:54" v="2610" actId="20577"/>
        <pc:sldMkLst>
          <pc:docMk/>
          <pc:sldMk cId="3890993119" sldId="918"/>
        </pc:sldMkLst>
        <pc:spChg chg="mod">
          <ac:chgData name="Mullins, Krista - Division of Assessment and Accountability Support" userId="599e8b2c-da26-429c-a2a4-0d587b3d3416" providerId="ADAL" clId="{6EE04DF9-900C-4CC2-BB81-603C82C70566}" dt="2024-01-04T14:49:03.737" v="686" actId="20577"/>
          <ac:spMkLst>
            <pc:docMk/>
            <pc:sldMk cId="3890993119" sldId="918"/>
            <ac:spMk id="4" creationId="{C69DB1B6-904E-4159-AFA3-8BECA16F509C}"/>
          </ac:spMkLst>
        </pc:spChg>
      </pc:sldChg>
      <pc:sldChg chg="modSp mod modNotesTx">
        <pc:chgData name="Mullins, Krista - Division of Assessment and Accountability Support" userId="599e8b2c-da26-429c-a2a4-0d587b3d3416" providerId="ADAL" clId="{6EE04DF9-900C-4CC2-BB81-603C82C70566}" dt="2024-01-04T15:11:00.385" v="2656" actId="20577"/>
        <pc:sldMkLst>
          <pc:docMk/>
          <pc:sldMk cId="2254236578" sldId="919"/>
        </pc:sldMkLst>
        <pc:spChg chg="mod">
          <ac:chgData name="Mullins, Krista - Division of Assessment and Accountability Support" userId="599e8b2c-da26-429c-a2a4-0d587b3d3416" providerId="ADAL" clId="{6EE04DF9-900C-4CC2-BB81-603C82C70566}" dt="2024-01-04T14:49:11.496" v="694" actId="20577"/>
          <ac:spMkLst>
            <pc:docMk/>
            <pc:sldMk cId="2254236578" sldId="919"/>
            <ac:spMk id="4" creationId="{C69DB1B6-904E-4159-AFA3-8BECA16F509C}"/>
          </ac:spMkLst>
        </pc:spChg>
      </pc:sldChg>
      <pc:sldChg chg="modSp mod modNotesTx">
        <pc:chgData name="Mullins, Krista - Division of Assessment and Accountability Support" userId="599e8b2c-da26-429c-a2a4-0d587b3d3416" providerId="ADAL" clId="{6EE04DF9-900C-4CC2-BB81-603C82C70566}" dt="2024-01-04T15:26:49.711" v="3759" actId="20577"/>
        <pc:sldMkLst>
          <pc:docMk/>
          <pc:sldMk cId="732812498" sldId="920"/>
        </pc:sldMkLst>
        <pc:spChg chg="mod">
          <ac:chgData name="Mullins, Krista - Division of Assessment and Accountability Support" userId="599e8b2c-da26-429c-a2a4-0d587b3d3416" providerId="ADAL" clId="{6EE04DF9-900C-4CC2-BB81-603C82C70566}" dt="2024-01-04T15:26:49.711" v="3759" actId="20577"/>
          <ac:spMkLst>
            <pc:docMk/>
            <pc:sldMk cId="732812498" sldId="920"/>
            <ac:spMk id="4" creationId="{C69DB1B6-904E-4159-AFA3-8BECA16F509C}"/>
          </ac:spMkLst>
        </pc:spChg>
      </pc:sldChg>
    </pc:docChg>
  </pc:docChgLst>
  <pc:docChgLst>
    <pc:chgData name="Mullins, Krista - Division of Assessment and Accountability Support" userId="599e8b2c-da26-429c-a2a4-0d587b3d3416" providerId="ADAL" clId="{B076F8F8-90B8-47C8-A711-6EFF1046E702}"/>
    <pc:docChg chg="modSld">
      <pc:chgData name="Mullins, Krista - Division of Assessment and Accountability Support" userId="599e8b2c-da26-429c-a2a4-0d587b3d3416" providerId="ADAL" clId="{B076F8F8-90B8-47C8-A711-6EFF1046E702}" dt="2024-01-02T16:41:52.914" v="39" actId="20577"/>
      <pc:docMkLst>
        <pc:docMk/>
      </pc:docMkLst>
      <pc:sldChg chg="modSp mod">
        <pc:chgData name="Mullins, Krista - Division of Assessment and Accountability Support" userId="599e8b2c-da26-429c-a2a4-0d587b3d3416" providerId="ADAL" clId="{B076F8F8-90B8-47C8-A711-6EFF1046E702}" dt="2024-01-02T16:41:52.914" v="39" actId="20577"/>
        <pc:sldMkLst>
          <pc:docMk/>
          <pc:sldMk cId="2027289793" sldId="915"/>
        </pc:sldMkLst>
        <pc:spChg chg="mod">
          <ac:chgData name="Mullins, Krista - Division of Assessment and Accountability Support" userId="599e8b2c-da26-429c-a2a4-0d587b3d3416" providerId="ADAL" clId="{B076F8F8-90B8-47C8-A711-6EFF1046E702}" dt="2024-01-02T16:41:52.914" v="39" actId="20577"/>
          <ac:spMkLst>
            <pc:docMk/>
            <pc:sldMk cId="2027289793" sldId="915"/>
            <ac:spMk id="4" creationId="{57D7F5E6-E542-9FBB-B5AB-1969EB7A9FAF}"/>
          </ac:spMkLst>
        </pc:spChg>
      </pc:sldChg>
    </pc:docChg>
  </pc:docChgLst>
  <pc:docChgLst>
    <pc:chgData name="Savage, Shara - Division of Assessment and Accountability Support" userId="71eadb16-699f-453e-81d8-c9ac7aaf2dd6" providerId="ADAL" clId="{6632D7D1-C93E-4705-8817-C8332991F37E}"/>
    <pc:docChg chg="">
      <pc:chgData name="Savage, Shara - Division of Assessment and Accountability Support" userId="71eadb16-699f-453e-81d8-c9ac7aaf2dd6" providerId="ADAL" clId="{6632D7D1-C93E-4705-8817-C8332991F37E}" dt="2024-01-10T00:01:19.256" v="2"/>
      <pc:docMkLst>
        <pc:docMk/>
      </pc:docMkLst>
      <pc:sldChg chg="addCm">
        <pc:chgData name="Savage, Shara - Division of Assessment and Accountability Support" userId="71eadb16-699f-453e-81d8-c9ac7aaf2dd6" providerId="ADAL" clId="{6632D7D1-C93E-4705-8817-C8332991F37E}" dt="2024-01-10T00:01:06.704" v="1"/>
        <pc:sldMkLst>
          <pc:docMk/>
          <pc:sldMk cId="3118720248" sldId="304"/>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6632D7D1-C93E-4705-8817-C8332991F37E}" dt="2024-01-10T00:01:06.704" v="1"/>
              <pc2:cmMkLst xmlns:pc2="http://schemas.microsoft.com/office/powerpoint/2019/9/main/command">
                <pc:docMk/>
                <pc:sldMk cId="3118720248" sldId="304"/>
                <pc2:cmMk id="{2585B358-4E1D-424A-A318-58E6461CE015}"/>
              </pc2:cmMkLst>
            </pc226:cmChg>
            <pc226:cmChg xmlns:pc226="http://schemas.microsoft.com/office/powerpoint/2022/06/main/command" chg="add">
              <pc226:chgData name="Savage, Shara - Division of Assessment and Accountability Support" userId="71eadb16-699f-453e-81d8-c9ac7aaf2dd6" providerId="ADAL" clId="{6632D7D1-C93E-4705-8817-C8332991F37E}" dt="2024-01-09T23:58:30.151" v="0"/>
              <pc2:cmMkLst xmlns:pc2="http://schemas.microsoft.com/office/powerpoint/2019/9/main/command">
                <pc:docMk/>
                <pc:sldMk cId="3118720248" sldId="304"/>
                <pc2:cmMk id="{2CD4889C-92DA-42ED-80DC-ACDACBDD4DE4}"/>
              </pc2:cmMkLst>
            </pc226:cmChg>
          </p:ext>
        </pc:extLst>
      </pc:sldChg>
      <pc:sldChg chg="addCm">
        <pc:chgData name="Savage, Shara - Division of Assessment and Accountability Support" userId="71eadb16-699f-453e-81d8-c9ac7aaf2dd6" providerId="ADAL" clId="{6632D7D1-C93E-4705-8817-C8332991F37E}" dt="2024-01-10T00:01:19.256" v="2"/>
        <pc:sldMkLst>
          <pc:docMk/>
          <pc:sldMk cId="1425680195" sldId="912"/>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6632D7D1-C93E-4705-8817-C8332991F37E}" dt="2024-01-10T00:01:19.256" v="2"/>
              <pc2:cmMkLst xmlns:pc2="http://schemas.microsoft.com/office/powerpoint/2019/9/main/command">
                <pc:docMk/>
                <pc:sldMk cId="1425680195" sldId="912"/>
                <pc2:cmMk id="{8482324C-ABFA-4C41-8F46-8219E4A7C645}"/>
              </pc2:cmMkLst>
            </pc226:cmChg>
          </p:ext>
        </pc:extLst>
      </pc:sldChg>
    </pc:docChg>
  </pc:docChgLst>
  <pc:docChgLst>
    <pc:chgData name="Larkins, Jennifer - Office of Assessment and Accountability" userId="S::jennifer.larkins@education.ky.gov::093879bc-4454-48e7-95b0-93a7f4bf4b00" providerId="AD" clId="Web-{A381FBAD-C957-EBD8-4AEA-A37962580B12}"/>
    <pc:docChg chg="">
      <pc:chgData name="Larkins, Jennifer - Office of Assessment and Accountability" userId="S::jennifer.larkins@education.ky.gov::093879bc-4454-48e7-95b0-93a7f4bf4b00" providerId="AD" clId="Web-{A381FBAD-C957-EBD8-4AEA-A37962580B12}" dt="2024-01-12T16:29:52.126" v="1"/>
      <pc:docMkLst>
        <pc:docMk/>
      </pc:docMkLst>
      <pc:sldChg chg="addCm modCm">
        <pc:chgData name="Larkins, Jennifer - Office of Assessment and Accountability" userId="S::jennifer.larkins@education.ky.gov::093879bc-4454-48e7-95b0-93a7f4bf4b00" providerId="AD" clId="Web-{A381FBAD-C957-EBD8-4AEA-A37962580B12}" dt="2024-01-12T16:29:52.126" v="1"/>
        <pc:sldMkLst>
          <pc:docMk/>
          <pc:sldMk cId="1674990817" sldId="299"/>
        </pc:sldMkLst>
        <pc:extLst>
          <p:ext xmlns:p="http://schemas.openxmlformats.org/presentationml/2006/main" uri="{D6D511B9-2390-475A-947B-AFAB55BFBCF1}">
            <pc226:cmChg xmlns:pc226="http://schemas.microsoft.com/office/powerpoint/2022/06/main/command" chg="add mod">
              <pc226:chgData name="Larkins, Jennifer - Office of Assessment and Accountability" userId="S::jennifer.larkins@education.ky.gov::093879bc-4454-48e7-95b0-93a7f4bf4b00" providerId="AD" clId="Web-{A381FBAD-C957-EBD8-4AEA-A37962580B12}" dt="2024-01-12T16:29:52.126" v="1"/>
              <pc2:cmMkLst xmlns:pc2="http://schemas.microsoft.com/office/powerpoint/2019/9/main/command">
                <pc:docMk/>
                <pc:sldMk cId="1674990817" sldId="299"/>
                <pc2:cmMk id="{E7F4FCAF-4799-472C-AE60-457807981DC2}"/>
              </pc2:cmMkLst>
            </pc226:cmChg>
          </p:ext>
        </pc:extLst>
      </pc:sldChg>
    </pc:docChg>
  </pc:docChgLst>
  <pc:docChgLst>
    <pc:chgData name="O'Hair, Kevin - Office of Assessment and Accountability" userId="S::kevin.ohair@education.ky.gov::854929ff-e20a-4d14-a6ee-38bca46af5a2" providerId="AD" clId="Web-{8C691446-63A6-55EB-A067-9D68DC482300}"/>
    <pc:docChg chg="mod">
      <pc:chgData name="O'Hair, Kevin - Office of Assessment and Accountability" userId="S::kevin.ohair@education.ky.gov::854929ff-e20a-4d14-a6ee-38bca46af5a2" providerId="AD" clId="Web-{8C691446-63A6-55EB-A067-9D68DC482300}" dt="2024-01-10T21:08:42.288" v="1"/>
      <pc:docMkLst>
        <pc:docMk/>
      </pc:docMkLst>
      <pc:sldChg chg="addCm">
        <pc:chgData name="O'Hair, Kevin - Office of Assessment and Accountability" userId="S::kevin.ohair@education.ky.gov::854929ff-e20a-4d14-a6ee-38bca46af5a2" providerId="AD" clId="Web-{8C691446-63A6-55EB-A067-9D68DC482300}" dt="2024-01-10T21:08:42.288" v="1"/>
        <pc:sldMkLst>
          <pc:docMk/>
          <pc:sldMk cId="1257679554" sldId="920"/>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8C691446-63A6-55EB-A067-9D68DC482300}" dt="2024-01-10T21:08:42.288" v="1"/>
              <pc2:cmMkLst xmlns:pc2="http://schemas.microsoft.com/office/powerpoint/2019/9/main/command">
                <pc:docMk/>
                <pc:sldMk cId="1257679554" sldId="920"/>
                <pc2:cmMk id="{A8864F4E-C059-48FD-A9E3-D57856E5E7CA}"/>
              </pc2:cmMkLst>
            </pc226:cmChg>
          </p:ext>
        </pc:extLst>
      </pc:sldChg>
    </pc:docChg>
  </pc:docChgLst>
  <pc:docChgLst>
    <pc:chgData name="Mullins, Krista - Division of Assessment and Accountability Support" userId="S::krista.mullins@education.ky.gov::599e8b2c-da26-429c-a2a4-0d587b3d3416" providerId="AD" clId="Web-{C4E2B1FC-02F7-F22D-C770-9001010D82AB}"/>
    <pc:docChg chg="modSld">
      <pc:chgData name="Mullins, Krista - Division of Assessment and Accountability Support" userId="S::krista.mullins@education.ky.gov::599e8b2c-da26-429c-a2a4-0d587b3d3416" providerId="AD" clId="Web-{C4E2B1FC-02F7-F22D-C770-9001010D82AB}" dt="2024-01-22T14:43:18.345" v="2"/>
      <pc:docMkLst>
        <pc:docMk/>
      </pc:docMkLst>
      <pc:sldChg chg="delCm">
        <pc:chgData name="Mullins, Krista - Division of Assessment and Accountability Support" userId="S::krista.mullins@education.ky.gov::599e8b2c-da26-429c-a2a4-0d587b3d3416" providerId="AD" clId="Web-{C4E2B1FC-02F7-F22D-C770-9001010D82AB}" dt="2024-01-22T14:43:18.345" v="2"/>
        <pc:sldMkLst>
          <pc:docMk/>
          <pc:sldMk cId="3225382126" sldId="259"/>
        </pc:sldMkLst>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S::krista.mullins@education.ky.gov::599e8b2c-da26-429c-a2a4-0d587b3d3416" providerId="AD" clId="Web-{C4E2B1FC-02F7-F22D-C770-9001010D82AB}" dt="2024-01-22T14:43:18.345" v="2"/>
              <pc2:cmMkLst xmlns:pc2="http://schemas.microsoft.com/office/powerpoint/2019/9/main/command">
                <pc:docMk/>
                <pc:sldMk cId="3225382126" sldId="259"/>
                <pc2:cmMk id="{3CD1312A-1041-434E-B8B0-E3181D268E9C}"/>
              </pc2:cmMkLst>
            </pc226:cmChg>
          </p:ext>
        </pc:extLst>
      </pc:sldChg>
      <pc:sldChg chg="modSp">
        <pc:chgData name="Mullins, Krista - Division of Assessment and Accountability Support" userId="S::krista.mullins@education.ky.gov::599e8b2c-da26-429c-a2a4-0d587b3d3416" providerId="AD" clId="Web-{C4E2B1FC-02F7-F22D-C770-9001010D82AB}" dt="2024-01-22T14:41:48.233" v="1"/>
        <pc:sldMkLst>
          <pc:docMk/>
          <pc:sldMk cId="3231879383" sldId="922"/>
        </pc:sldMkLst>
        <pc:spChg chg="mod">
          <ac:chgData name="Mullins, Krista - Division of Assessment and Accountability Support" userId="S::krista.mullins@education.ky.gov::599e8b2c-da26-429c-a2a4-0d587b3d3416" providerId="AD" clId="Web-{C4E2B1FC-02F7-F22D-C770-9001010D82AB}" dt="2024-01-22T14:41:48.233" v="1"/>
          <ac:spMkLst>
            <pc:docMk/>
            <pc:sldMk cId="3231879383" sldId="922"/>
            <ac:spMk id="3" creationId="{00000000-0000-0000-0000-000000000000}"/>
          </ac:spMkLst>
        </pc:spChg>
      </pc:sldChg>
    </pc:docChg>
  </pc:docChgLst>
  <pc:docChgLst>
    <pc:chgData name="Mullins, Krista - Division of Assessment and Accountability Support" userId="599e8b2c-da26-429c-a2a4-0d587b3d3416" providerId="ADAL" clId="{A18807D2-5912-44E1-AD7F-1CF63487D306}"/>
    <pc:docChg chg="custSel modSld sldOrd">
      <pc:chgData name="Mullins, Krista - Division of Assessment and Accountability Support" userId="599e8b2c-da26-429c-a2a4-0d587b3d3416" providerId="ADAL" clId="{A18807D2-5912-44E1-AD7F-1CF63487D306}" dt="2023-12-18T16:37:22.175" v="68" actId="20577"/>
      <pc:docMkLst>
        <pc:docMk/>
      </pc:docMkLst>
      <pc:sldChg chg="modSp mod">
        <pc:chgData name="Mullins, Krista - Division of Assessment and Accountability Support" userId="599e8b2c-da26-429c-a2a4-0d587b3d3416" providerId="ADAL" clId="{A18807D2-5912-44E1-AD7F-1CF63487D306}" dt="2023-12-18T16:34:06.348" v="4" actId="20577"/>
        <pc:sldMkLst>
          <pc:docMk/>
          <pc:sldMk cId="3225382126" sldId="259"/>
        </pc:sldMkLst>
        <pc:spChg chg="mod">
          <ac:chgData name="Mullins, Krista - Division of Assessment and Accountability Support" userId="599e8b2c-da26-429c-a2a4-0d587b3d3416" providerId="ADAL" clId="{A18807D2-5912-44E1-AD7F-1CF63487D306}" dt="2023-12-18T16:34:06.348" v="4" actId="20577"/>
          <ac:spMkLst>
            <pc:docMk/>
            <pc:sldMk cId="3225382126" sldId="259"/>
            <ac:spMk id="7" creationId="{07050086-F6C3-8E58-D06C-053C8A4D7C3D}"/>
          </ac:spMkLst>
        </pc:spChg>
      </pc:sldChg>
      <pc:sldChg chg="modSp mod ord">
        <pc:chgData name="Mullins, Krista - Division of Assessment and Accountability Support" userId="599e8b2c-da26-429c-a2a4-0d587b3d3416" providerId="ADAL" clId="{A18807D2-5912-44E1-AD7F-1CF63487D306}" dt="2023-12-18T16:37:22.175" v="68" actId="20577"/>
        <pc:sldMkLst>
          <pc:docMk/>
          <pc:sldMk cId="3118720248" sldId="304"/>
        </pc:sldMkLst>
        <pc:spChg chg="mod">
          <ac:chgData name="Mullins, Krista - Division of Assessment and Accountability Support" userId="599e8b2c-da26-429c-a2a4-0d587b3d3416" providerId="ADAL" clId="{A18807D2-5912-44E1-AD7F-1CF63487D306}" dt="2023-12-18T16:37:00.582" v="21" actId="20577"/>
          <ac:spMkLst>
            <pc:docMk/>
            <pc:sldMk cId="3118720248" sldId="304"/>
            <ac:spMk id="2" creationId="{3BFD3470-7DE3-F5FB-95FF-9493BE5E9C41}"/>
          </ac:spMkLst>
        </pc:spChg>
        <pc:spChg chg="mod">
          <ac:chgData name="Mullins, Krista - Division of Assessment and Accountability Support" userId="599e8b2c-da26-429c-a2a4-0d587b3d3416" providerId="ADAL" clId="{A18807D2-5912-44E1-AD7F-1CF63487D306}" dt="2023-12-18T16:37:22.175" v="68" actId="20577"/>
          <ac:spMkLst>
            <pc:docMk/>
            <pc:sldMk cId="3118720248" sldId="304"/>
            <ac:spMk id="3" creationId="{34AC3AEC-790F-8D5F-CD4B-493CB32438E6}"/>
          </ac:spMkLst>
        </pc:spChg>
      </pc:sldChg>
    </pc:docChg>
  </pc:docChgLst>
  <pc:docChgLst>
    <pc:chgData name="Mullins, Krista - Division of Assessment and Accountability Support" userId="S::krista.mullins@education.ky.gov::599e8b2c-da26-429c-a2a4-0d587b3d3416" providerId="AD" clId="Web-{F5D68581-E86D-35DC-CC37-8C56573D651B}"/>
    <pc:docChg chg="modSld sldOrd">
      <pc:chgData name="Mullins, Krista - Division of Assessment and Accountability Support" userId="S::krista.mullins@education.ky.gov::599e8b2c-da26-429c-a2a4-0d587b3d3416" providerId="AD" clId="Web-{F5D68581-E86D-35DC-CC37-8C56573D651B}" dt="2024-01-20T19:41:17.415" v="174"/>
      <pc:docMkLst>
        <pc:docMk/>
      </pc:docMkLst>
      <pc:sldChg chg="delCm">
        <pc:chgData name="Mullins, Krista - Division of Assessment and Accountability Support" userId="S::krista.mullins@education.ky.gov::599e8b2c-da26-429c-a2a4-0d587b3d3416" providerId="AD" clId="Web-{F5D68581-E86D-35DC-CC37-8C56573D651B}" dt="2024-01-20T19:29:25.334" v="0"/>
        <pc:sldMkLst>
          <pc:docMk/>
          <pc:sldMk cId="3667472197" sldId="257"/>
        </pc:sldMkLst>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S::krista.mullins@education.ky.gov::599e8b2c-da26-429c-a2a4-0d587b3d3416" providerId="AD" clId="Web-{F5D68581-E86D-35DC-CC37-8C56573D651B}" dt="2024-01-20T19:29:25.334" v="0"/>
              <pc2:cmMkLst xmlns:pc2="http://schemas.microsoft.com/office/powerpoint/2019/9/main/command">
                <pc:docMk/>
                <pc:sldMk cId="3667472197" sldId="257"/>
                <pc2:cmMk id="{81CF5492-1959-422B-9914-670AA6DF1FE3}"/>
              </pc2:cmMkLst>
            </pc226:cmChg>
          </p:ext>
        </pc:extLst>
      </pc:sldChg>
      <pc:sldChg chg="delCm">
        <pc:chgData name="Mullins, Krista - Division of Assessment and Accountability Support" userId="S::krista.mullins@education.ky.gov::599e8b2c-da26-429c-a2a4-0d587b3d3416" providerId="AD" clId="Web-{F5D68581-E86D-35DC-CC37-8C56573D651B}" dt="2024-01-20T19:29:43.022" v="1"/>
        <pc:sldMkLst>
          <pc:docMk/>
          <pc:sldMk cId="0" sldId="258"/>
        </pc:sldMkLst>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S::krista.mullins@education.ky.gov::599e8b2c-da26-429c-a2a4-0d587b3d3416" providerId="AD" clId="Web-{F5D68581-E86D-35DC-CC37-8C56573D651B}" dt="2024-01-20T19:29:43.022" v="1"/>
              <pc2:cmMkLst xmlns:pc2="http://schemas.microsoft.com/office/powerpoint/2019/9/main/command">
                <pc:docMk/>
                <pc:sldMk cId="0" sldId="258"/>
                <pc2:cmMk id="{AD5B4401-E62C-4675-B77F-FC34E6D03681}"/>
              </pc2:cmMkLst>
            </pc226:cmChg>
          </p:ext>
        </pc:extLst>
      </pc:sldChg>
      <pc:sldChg chg="modSp modNotes">
        <pc:chgData name="Mullins, Krista - Division of Assessment and Accountability Support" userId="S::krista.mullins@education.ky.gov::599e8b2c-da26-429c-a2a4-0d587b3d3416" providerId="AD" clId="Web-{F5D68581-E86D-35DC-CC37-8C56573D651B}" dt="2024-01-20T19:34:37.795" v="119"/>
        <pc:sldMkLst>
          <pc:docMk/>
          <pc:sldMk cId="3225382126" sldId="259"/>
        </pc:sldMkLst>
        <pc:spChg chg="mod">
          <ac:chgData name="Mullins, Krista - Division of Assessment and Accountability Support" userId="S::krista.mullins@education.ky.gov::599e8b2c-da26-429c-a2a4-0d587b3d3416" providerId="AD" clId="Web-{F5D68581-E86D-35DC-CC37-8C56573D651B}" dt="2024-01-20T19:32:41.511" v="79" actId="1076"/>
          <ac:spMkLst>
            <pc:docMk/>
            <pc:sldMk cId="3225382126" sldId="259"/>
            <ac:spMk id="7" creationId="{07050086-F6C3-8E58-D06C-053C8A4D7C3D}"/>
          </ac:spMkLst>
        </pc:spChg>
        <pc:graphicFrameChg chg="mod modGraphic">
          <ac:chgData name="Mullins, Krista - Division of Assessment and Accountability Support" userId="S::krista.mullins@education.ky.gov::599e8b2c-da26-429c-a2a4-0d587b3d3416" providerId="AD" clId="Web-{F5D68581-E86D-35DC-CC37-8C56573D651B}" dt="2024-01-20T19:32:35.229" v="78" actId="1076"/>
          <ac:graphicFrameMkLst>
            <pc:docMk/>
            <pc:sldMk cId="3225382126" sldId="259"/>
            <ac:graphicFrameMk id="6" creationId="{18748738-5657-CEEE-D62A-1AB0B86104FA}"/>
          </ac:graphicFrameMkLst>
        </pc:graphicFrameChg>
      </pc:sldChg>
      <pc:sldChg chg="modSp delCm modCm">
        <pc:chgData name="Mullins, Krista - Division of Assessment and Accountability Support" userId="S::krista.mullins@education.ky.gov::599e8b2c-da26-429c-a2a4-0d587b3d3416" providerId="AD" clId="Web-{F5D68581-E86D-35DC-CC37-8C56573D651B}" dt="2024-01-20T19:39:49.319" v="173"/>
        <pc:sldMkLst>
          <pc:docMk/>
          <pc:sldMk cId="1932886933" sldId="301"/>
        </pc:sldMkLst>
        <pc:spChg chg="mod">
          <ac:chgData name="Mullins, Krista - Division of Assessment and Accountability Support" userId="S::krista.mullins@education.ky.gov::599e8b2c-da26-429c-a2a4-0d587b3d3416" providerId="AD" clId="Web-{F5D68581-E86D-35DC-CC37-8C56573D651B}" dt="2024-01-20T19:39:46.350" v="172" actId="20577"/>
          <ac:spMkLst>
            <pc:docMk/>
            <pc:sldMk cId="1932886933" sldId="301"/>
            <ac:spMk id="7" creationId="{27CC5510-07A2-4BCD-9A13-9559C66A3657}"/>
          </ac:spMkLst>
        </pc:spChg>
        <pc:extLst>
          <p:ext xmlns:p="http://schemas.openxmlformats.org/presentationml/2006/main" uri="{D6D511B9-2390-475A-947B-AFAB55BFBCF1}">
            <pc226:cmChg xmlns:pc226="http://schemas.microsoft.com/office/powerpoint/2022/06/main/command" chg="del mod">
              <pc226:chgData name="Mullins, Krista - Division of Assessment and Accountability Support" userId="S::krista.mullins@education.ky.gov::599e8b2c-da26-429c-a2a4-0d587b3d3416" providerId="AD" clId="Web-{F5D68581-E86D-35DC-CC37-8C56573D651B}" dt="2024-01-20T19:39:49.319" v="173"/>
              <pc2:cmMkLst xmlns:pc2="http://schemas.microsoft.com/office/powerpoint/2019/9/main/command">
                <pc:docMk/>
                <pc:sldMk cId="1932886933" sldId="301"/>
                <pc2:cmMk id="{66C077B6-0C71-48D3-BBDF-45394A0E9618}"/>
              </pc2:cmMkLst>
            </pc226:cmChg>
          </p:ext>
        </pc:extLst>
      </pc:sldChg>
      <pc:sldChg chg="delCm modNotes">
        <pc:chgData name="Mullins, Krista - Division of Assessment and Accountability Support" userId="S::krista.mullins@education.ky.gov::599e8b2c-da26-429c-a2a4-0d587b3d3416" providerId="AD" clId="Web-{F5D68581-E86D-35DC-CC37-8C56573D651B}" dt="2024-01-20T19:36:38.314" v="156"/>
        <pc:sldMkLst>
          <pc:docMk/>
          <pc:sldMk cId="3118720248" sldId="304"/>
        </pc:sldMkLst>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S::krista.mullins@education.ky.gov::599e8b2c-da26-429c-a2a4-0d587b3d3416" providerId="AD" clId="Web-{F5D68581-E86D-35DC-CC37-8C56573D651B}" dt="2024-01-20T19:34:51.170" v="120"/>
              <pc2:cmMkLst xmlns:pc2="http://schemas.microsoft.com/office/powerpoint/2019/9/main/command">
                <pc:docMk/>
                <pc:sldMk cId="3118720248" sldId="304"/>
                <pc2:cmMk id="{EB58552A-DAFC-4347-88D5-A45C75D6B532}"/>
              </pc2:cmMkLst>
            </pc226:cmChg>
            <pc226:cmChg xmlns:pc226="http://schemas.microsoft.com/office/powerpoint/2022/06/main/command" chg="del">
              <pc226:chgData name="Mullins, Krista - Division of Assessment and Accountability Support" userId="S::krista.mullins@education.ky.gov::599e8b2c-da26-429c-a2a4-0d587b3d3416" providerId="AD" clId="Web-{F5D68581-E86D-35DC-CC37-8C56573D651B}" dt="2024-01-20T19:34:56.920" v="121"/>
              <pc2:cmMkLst xmlns:pc2="http://schemas.microsoft.com/office/powerpoint/2019/9/main/command">
                <pc:docMk/>
                <pc:sldMk cId="3118720248" sldId="304"/>
                <pc2:cmMk id="{2585B358-4E1D-424A-A318-58E6461CE015}"/>
              </pc2:cmMkLst>
            </pc226:cmChg>
            <pc226:cmChg xmlns:pc226="http://schemas.microsoft.com/office/powerpoint/2022/06/main/command" chg="del">
              <pc226:chgData name="Mullins, Krista - Division of Assessment and Accountability Support" userId="S::krista.mullins@education.ky.gov::599e8b2c-da26-429c-a2a4-0d587b3d3416" providerId="AD" clId="Web-{F5D68581-E86D-35DC-CC37-8C56573D651B}" dt="2024-01-20T19:35:02.280" v="122"/>
              <pc2:cmMkLst xmlns:pc2="http://schemas.microsoft.com/office/powerpoint/2019/9/main/command">
                <pc:docMk/>
                <pc:sldMk cId="3118720248" sldId="304"/>
                <pc2:cmMk id="{2CD4889C-92DA-42ED-80DC-ACDACBDD4DE4}"/>
              </pc2:cmMkLst>
            </pc226:cmChg>
          </p:ext>
        </pc:extLst>
      </pc:sldChg>
      <pc:sldChg chg="ord">
        <pc:chgData name="Mullins, Krista - Division of Assessment and Accountability Support" userId="S::krista.mullins@education.ky.gov::599e8b2c-da26-429c-a2a4-0d587b3d3416" providerId="AD" clId="Web-{F5D68581-E86D-35DC-CC37-8C56573D651B}" dt="2024-01-20T19:41:17.415" v="174"/>
        <pc:sldMkLst>
          <pc:docMk/>
          <pc:sldMk cId="0" sldId="305"/>
        </pc:sldMkLst>
      </pc:sldChg>
      <pc:sldChg chg="delCm">
        <pc:chgData name="Mullins, Krista - Division of Assessment and Accountability Support" userId="S::krista.mullins@education.ky.gov::599e8b2c-da26-429c-a2a4-0d587b3d3416" providerId="AD" clId="Web-{F5D68581-E86D-35DC-CC37-8C56573D651B}" dt="2024-01-20T19:36:47.393" v="157"/>
        <pc:sldMkLst>
          <pc:docMk/>
          <pc:sldMk cId="1425680195" sldId="912"/>
        </pc:sldMkLst>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S::krista.mullins@education.ky.gov::599e8b2c-da26-429c-a2a4-0d587b3d3416" providerId="AD" clId="Web-{F5D68581-E86D-35DC-CC37-8C56573D651B}" dt="2024-01-20T19:36:47.393" v="157"/>
              <pc2:cmMkLst xmlns:pc2="http://schemas.microsoft.com/office/powerpoint/2019/9/main/command">
                <pc:docMk/>
                <pc:sldMk cId="1425680195" sldId="912"/>
                <pc2:cmMk id="{8482324C-ABFA-4C41-8F46-8219E4A7C645}"/>
              </pc2:cmMkLst>
            </pc226:cmChg>
          </p:ext>
        </pc:extLst>
      </pc:sldChg>
      <pc:sldChg chg="delCm">
        <pc:chgData name="Mullins, Krista - Division of Assessment and Accountability Support" userId="S::krista.mullins@education.ky.gov::599e8b2c-da26-429c-a2a4-0d587b3d3416" providerId="AD" clId="Web-{F5D68581-E86D-35DC-CC37-8C56573D651B}" dt="2024-01-20T19:37:35.488" v="162"/>
        <pc:sldMkLst>
          <pc:docMk/>
          <pc:sldMk cId="2027289793" sldId="915"/>
        </pc:sldMkLst>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S::krista.mullins@education.ky.gov::599e8b2c-da26-429c-a2a4-0d587b3d3416" providerId="AD" clId="Web-{F5D68581-E86D-35DC-CC37-8C56573D651B}" dt="2024-01-20T19:37:29.331" v="161"/>
              <pc2:cmMkLst xmlns:pc2="http://schemas.microsoft.com/office/powerpoint/2019/9/main/command">
                <pc:docMk/>
                <pc:sldMk cId="2027289793" sldId="915"/>
                <pc2:cmMk id="{40596E05-33D8-4183-B81C-94F72F2BA53A}"/>
              </pc2:cmMkLst>
            </pc226:cmChg>
            <pc226:cmChg xmlns:pc226="http://schemas.microsoft.com/office/powerpoint/2022/06/main/command" chg="del">
              <pc226:chgData name="Mullins, Krista - Division of Assessment and Accountability Support" userId="S::krista.mullins@education.ky.gov::599e8b2c-da26-429c-a2a4-0d587b3d3416" providerId="AD" clId="Web-{F5D68581-E86D-35DC-CC37-8C56573D651B}" dt="2024-01-20T19:37:14.143" v="159"/>
              <pc2:cmMkLst xmlns:pc2="http://schemas.microsoft.com/office/powerpoint/2019/9/main/command">
                <pc:docMk/>
                <pc:sldMk cId="2027289793" sldId="915"/>
                <pc2:cmMk id="{B6A7FB0D-9660-4AC3-9499-6A29C80FCFD6}"/>
              </pc2:cmMkLst>
            </pc226:cmChg>
            <pc226:cmChg xmlns:pc226="http://schemas.microsoft.com/office/powerpoint/2022/06/main/command" chg="del">
              <pc226:chgData name="Mullins, Krista - Division of Assessment and Accountability Support" userId="S::krista.mullins@education.ky.gov::599e8b2c-da26-429c-a2a4-0d587b3d3416" providerId="AD" clId="Web-{F5D68581-E86D-35DC-CC37-8C56573D651B}" dt="2024-01-20T19:37:19.628" v="160"/>
              <pc2:cmMkLst xmlns:pc2="http://schemas.microsoft.com/office/powerpoint/2019/9/main/command">
                <pc:docMk/>
                <pc:sldMk cId="2027289793" sldId="915"/>
                <pc2:cmMk id="{199ABAB0-F64E-4950-AC76-F95E1C08C50F}"/>
              </pc2:cmMkLst>
            </pc226:cmChg>
            <pc226:cmChg xmlns:pc226="http://schemas.microsoft.com/office/powerpoint/2022/06/main/command" chg="del">
              <pc226:chgData name="Mullins, Krista - Division of Assessment and Accountability Support" userId="S::krista.mullins@education.ky.gov::599e8b2c-da26-429c-a2a4-0d587b3d3416" providerId="AD" clId="Web-{F5D68581-E86D-35DC-CC37-8C56573D651B}" dt="2024-01-20T19:37:35.488" v="162"/>
              <pc2:cmMkLst xmlns:pc2="http://schemas.microsoft.com/office/powerpoint/2019/9/main/command">
                <pc:docMk/>
                <pc:sldMk cId="2027289793" sldId="915"/>
                <pc2:cmMk id="{244E2DCF-8128-4E12-98C1-38410E92BA9C}"/>
              </pc2:cmMkLst>
            </pc226:cmChg>
          </p:ext>
        </pc:extLst>
      </pc:sldChg>
      <pc:sldChg chg="delCm">
        <pc:chgData name="Mullins, Krista - Division of Assessment and Accountability Support" userId="S::krista.mullins@education.ky.gov::599e8b2c-da26-429c-a2a4-0d587b3d3416" providerId="AD" clId="Web-{F5D68581-E86D-35DC-CC37-8C56573D651B}" dt="2024-01-20T19:36:54.830" v="158"/>
        <pc:sldMkLst>
          <pc:docMk/>
          <pc:sldMk cId="1257679554" sldId="920"/>
        </pc:sldMkLst>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S::krista.mullins@education.ky.gov::599e8b2c-da26-429c-a2a4-0d587b3d3416" providerId="AD" clId="Web-{F5D68581-E86D-35DC-CC37-8C56573D651B}" dt="2024-01-20T19:36:54.830" v="158"/>
              <pc2:cmMkLst xmlns:pc2="http://schemas.microsoft.com/office/powerpoint/2019/9/main/command">
                <pc:docMk/>
                <pc:sldMk cId="1257679554" sldId="920"/>
                <pc2:cmMk id="{A8864F4E-C059-48FD-A9E3-D57856E5E7CA}"/>
              </pc2:cmMkLst>
            </pc226:cmChg>
          </p:ext>
        </pc:extLst>
      </pc:sldChg>
    </pc:docChg>
  </pc:docChgLst>
  <pc:docChgLst>
    <pc:chgData name="Jones, Helen - Division of Assessment and Accountability Support" userId="b7d6fb4f-88fd-4227-920b-6a3119e5e7a1" providerId="ADAL" clId="{2E39FB3E-7DBF-4605-826F-BE765CCB6371}"/>
    <pc:docChg chg="">
      <pc:chgData name="Jones, Helen - Division of Assessment and Accountability Support" userId="b7d6fb4f-88fd-4227-920b-6a3119e5e7a1" providerId="ADAL" clId="{2E39FB3E-7DBF-4605-826F-BE765CCB6371}" dt="2024-01-05T17:39:16.599" v="3"/>
      <pc:docMkLst>
        <pc:docMk/>
      </pc:docMkLst>
      <pc:sldChg chg="addCm modCm">
        <pc:chgData name="Jones, Helen - Division of Assessment and Accountability Support" userId="b7d6fb4f-88fd-4227-920b-6a3119e5e7a1" providerId="ADAL" clId="{2E39FB3E-7DBF-4605-826F-BE765CCB6371}" dt="2024-01-05T17:34:30.470" v="1"/>
        <pc:sldMkLst>
          <pc:docMk/>
          <pc:sldMk cId="0" sldId="258"/>
        </pc:sldMkLst>
        <pc:extLst>
          <p:ext xmlns:p="http://schemas.openxmlformats.org/presentationml/2006/main" uri="{D6D511B9-2390-475A-947B-AFAB55BFBCF1}">
            <pc226:cmChg xmlns:pc226="http://schemas.microsoft.com/office/powerpoint/2022/06/main/command" chg="add mod">
              <pc226:chgData name="Jones, Helen - Division of Assessment and Accountability Support" userId="b7d6fb4f-88fd-4227-920b-6a3119e5e7a1" providerId="ADAL" clId="{2E39FB3E-7DBF-4605-826F-BE765CCB6371}" dt="2024-01-05T17:34:30.470" v="1"/>
              <pc2:cmMkLst xmlns:pc2="http://schemas.microsoft.com/office/powerpoint/2019/9/main/command">
                <pc:docMk/>
                <pc:sldMk cId="0" sldId="258"/>
                <pc2:cmMk id="{AD5B4401-E62C-4675-B77F-FC34E6D03681}"/>
              </pc2:cmMkLst>
            </pc226:cmChg>
          </p:ext>
        </pc:extLst>
      </pc:sldChg>
      <pc:sldChg chg="addCm modCm">
        <pc:chgData name="Jones, Helen - Division of Assessment and Accountability Support" userId="b7d6fb4f-88fd-4227-920b-6a3119e5e7a1" providerId="ADAL" clId="{2E39FB3E-7DBF-4605-826F-BE765CCB6371}" dt="2024-01-05T17:39:16.599" v="3"/>
        <pc:sldMkLst>
          <pc:docMk/>
          <pc:sldMk cId="3118720248" sldId="304"/>
        </pc:sldMkLst>
        <pc:extLst>
          <p:ext xmlns:p="http://schemas.openxmlformats.org/presentationml/2006/main" uri="{D6D511B9-2390-475A-947B-AFAB55BFBCF1}">
            <pc226:cmChg xmlns:pc226="http://schemas.microsoft.com/office/powerpoint/2022/06/main/command" chg="add mod">
              <pc226:chgData name="Jones, Helen - Division of Assessment and Accountability Support" userId="b7d6fb4f-88fd-4227-920b-6a3119e5e7a1" providerId="ADAL" clId="{2E39FB3E-7DBF-4605-826F-BE765CCB6371}" dt="2024-01-05T17:39:16.599" v="3"/>
              <pc2:cmMkLst xmlns:pc2="http://schemas.microsoft.com/office/powerpoint/2019/9/main/command">
                <pc:docMk/>
                <pc:sldMk cId="3118720248" sldId="304"/>
                <pc2:cmMk id="{EB58552A-DAFC-4347-88D5-A45C75D6B532}"/>
              </pc2:cmMkLst>
            </pc226:cmChg>
          </p:ext>
        </pc:extLst>
      </pc:sldChg>
    </pc:docChg>
  </pc:docChgLst>
  <pc:docChgLst>
    <pc:chgData name="Mullins, Krista - Division of Assessment and Accountability Support" userId="S::krista.mullins@education.ky.gov::599e8b2c-da26-429c-a2a4-0d587b3d3416" providerId="AD" clId="Web-{4FEF4242-7291-13AF-053A-6E62E6AA0A5C}"/>
    <pc:docChg chg="addSld delSld modSld">
      <pc:chgData name="Mullins, Krista - Division of Assessment and Accountability Support" userId="S::krista.mullins@education.ky.gov::599e8b2c-da26-429c-a2a4-0d587b3d3416" providerId="AD" clId="Web-{4FEF4242-7291-13AF-053A-6E62E6AA0A5C}" dt="2024-01-16T16:32:20.834" v="422"/>
      <pc:docMkLst>
        <pc:docMk/>
      </pc:docMkLst>
      <pc:sldChg chg="modSp">
        <pc:chgData name="Mullins, Krista - Division of Assessment and Accountability Support" userId="S::krista.mullins@education.ky.gov::599e8b2c-da26-429c-a2a4-0d587b3d3416" providerId="AD" clId="Web-{4FEF4242-7291-13AF-053A-6E62E6AA0A5C}" dt="2024-01-16T15:58:01.233" v="5" actId="1076"/>
        <pc:sldMkLst>
          <pc:docMk/>
          <pc:sldMk cId="0" sldId="258"/>
        </pc:sldMkLst>
        <pc:spChg chg="mod">
          <ac:chgData name="Mullins, Krista - Division of Assessment and Accountability Support" userId="S::krista.mullins@education.ky.gov::599e8b2c-da26-429c-a2a4-0d587b3d3416" providerId="AD" clId="Web-{4FEF4242-7291-13AF-053A-6E62E6AA0A5C}" dt="2024-01-16T15:58:01.233" v="5" actId="1076"/>
          <ac:spMkLst>
            <pc:docMk/>
            <pc:sldMk cId="0" sldId="258"/>
            <ac:spMk id="3" creationId="{323CE49C-3B01-B80F-BD4C-346479447C9B}"/>
          </ac:spMkLst>
        </pc:spChg>
      </pc:sldChg>
      <pc:sldChg chg="addSp delSp modSp">
        <pc:chgData name="Mullins, Krista - Division of Assessment and Accountability Support" userId="S::krista.mullins@education.ky.gov::599e8b2c-da26-429c-a2a4-0d587b3d3416" providerId="AD" clId="Web-{4FEF4242-7291-13AF-053A-6E62E6AA0A5C}" dt="2024-01-16T15:58:47.812" v="21"/>
        <pc:sldMkLst>
          <pc:docMk/>
          <pc:sldMk cId="2027289793" sldId="915"/>
        </pc:sldMkLst>
        <pc:spChg chg="add del mod">
          <ac:chgData name="Mullins, Krista - Division of Assessment and Accountability Support" userId="S::krista.mullins@education.ky.gov::599e8b2c-da26-429c-a2a4-0d587b3d3416" providerId="AD" clId="Web-{4FEF4242-7291-13AF-053A-6E62E6AA0A5C}" dt="2024-01-16T15:58:40.781" v="17"/>
          <ac:spMkLst>
            <pc:docMk/>
            <pc:sldMk cId="2027289793" sldId="915"/>
            <ac:spMk id="3" creationId="{9FEA8A3E-34A0-008C-3672-6419FF7C0749}"/>
          </ac:spMkLst>
        </pc:spChg>
        <pc:spChg chg="add del mod">
          <ac:chgData name="Mullins, Krista - Division of Assessment and Accountability Support" userId="S::krista.mullins@education.ky.gov::599e8b2c-da26-429c-a2a4-0d587b3d3416" providerId="AD" clId="Web-{4FEF4242-7291-13AF-053A-6E62E6AA0A5C}" dt="2024-01-16T15:58:47.812" v="21"/>
          <ac:spMkLst>
            <pc:docMk/>
            <pc:sldMk cId="2027289793" sldId="915"/>
            <ac:spMk id="5" creationId="{B1873427-792D-9D4F-B6CE-2D0936CE506A}"/>
          </ac:spMkLst>
        </pc:spChg>
      </pc:sldChg>
      <pc:sldChg chg="modSp">
        <pc:chgData name="Mullins, Krista - Division of Assessment and Accountability Support" userId="S::krista.mullins@education.ky.gov::599e8b2c-da26-429c-a2a4-0d587b3d3416" providerId="AD" clId="Web-{4FEF4242-7291-13AF-053A-6E62E6AA0A5C}" dt="2024-01-16T15:58:27.093" v="13" actId="20577"/>
        <pc:sldMkLst>
          <pc:docMk/>
          <pc:sldMk cId="1257679554" sldId="920"/>
        </pc:sldMkLst>
        <pc:spChg chg="mod">
          <ac:chgData name="Mullins, Krista - Division of Assessment and Accountability Support" userId="S::krista.mullins@education.ky.gov::599e8b2c-da26-429c-a2a4-0d587b3d3416" providerId="AD" clId="Web-{4FEF4242-7291-13AF-053A-6E62E6AA0A5C}" dt="2024-01-16T15:58:27.093" v="13" actId="20577"/>
          <ac:spMkLst>
            <pc:docMk/>
            <pc:sldMk cId="1257679554" sldId="920"/>
            <ac:spMk id="3" creationId="{00000000-0000-0000-0000-000000000000}"/>
          </ac:spMkLst>
        </pc:spChg>
      </pc:sldChg>
      <pc:sldChg chg="modSp add replId delCm modNotes">
        <pc:chgData name="Mullins, Krista - Division of Assessment and Accountability Support" userId="S::krista.mullins@education.ky.gov::599e8b2c-da26-429c-a2a4-0d587b3d3416" providerId="AD" clId="Web-{4FEF4242-7291-13AF-053A-6E62E6AA0A5C}" dt="2024-01-16T16:00:14.080" v="44"/>
        <pc:sldMkLst>
          <pc:docMk/>
          <pc:sldMk cId="434035132" sldId="924"/>
        </pc:sldMkLst>
        <pc:spChg chg="mod">
          <ac:chgData name="Mullins, Krista - Division of Assessment and Accountability Support" userId="S::krista.mullins@education.ky.gov::599e8b2c-da26-429c-a2a4-0d587b3d3416" providerId="AD" clId="Web-{4FEF4242-7291-13AF-053A-6E62E6AA0A5C}" dt="2024-01-16T15:59:07" v="24" actId="20577"/>
          <ac:spMkLst>
            <pc:docMk/>
            <pc:sldMk cId="434035132" sldId="924"/>
            <ac:spMk id="3" creationId="{62DB39D6-3519-D337-ECDE-FE7309D5D12C}"/>
          </ac:spMkLst>
        </pc:spChg>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S::krista.mullins@education.ky.gov::599e8b2c-da26-429c-a2a4-0d587b3d3416" providerId="AD" clId="Web-{4FEF4242-7291-13AF-053A-6E62E6AA0A5C}" dt="2024-01-16T16:00:14.080" v="44"/>
              <pc2:cmMkLst xmlns:pc2="http://schemas.microsoft.com/office/powerpoint/2019/9/main/command">
                <pc:docMk/>
                <pc:sldMk cId="434035132" sldId="924"/>
                <pc2:cmMk id="{00119E3A-340F-4D9B-857C-12F61A8C5C76}"/>
              </pc2:cmMkLst>
            </pc226:cmChg>
          </p:ext>
        </pc:extLst>
      </pc:sldChg>
      <pc:sldChg chg="add del replId modNotes">
        <pc:chgData name="Mullins, Krista - Division of Assessment and Accountability Support" userId="S::krista.mullins@education.ky.gov::599e8b2c-da26-429c-a2a4-0d587b3d3416" providerId="AD" clId="Web-{4FEF4242-7291-13AF-053A-6E62E6AA0A5C}" dt="2024-01-16T15:59:49.736" v="41"/>
        <pc:sldMkLst>
          <pc:docMk/>
          <pc:sldMk cId="1836096370" sldId="925"/>
        </pc:sldMkLst>
      </pc:sldChg>
      <pc:sldChg chg="modSp add replId modNotes">
        <pc:chgData name="Mullins, Krista - Division of Assessment and Accountability Support" userId="S::krista.mullins@education.ky.gov::599e8b2c-da26-429c-a2a4-0d587b3d3416" providerId="AD" clId="Web-{4FEF4242-7291-13AF-053A-6E62E6AA0A5C}" dt="2024-01-16T16:32:20.834" v="422"/>
        <pc:sldMkLst>
          <pc:docMk/>
          <pc:sldMk cId="2160321922" sldId="925"/>
        </pc:sldMkLst>
        <pc:spChg chg="mod">
          <ac:chgData name="Mullins, Krista - Division of Assessment and Accountability Support" userId="S::krista.mullins@education.ky.gov::599e8b2c-da26-429c-a2a4-0d587b3d3416" providerId="AD" clId="Web-{4FEF4242-7291-13AF-053A-6E62E6AA0A5C}" dt="2024-01-16T16:00:24.330" v="46" actId="20577"/>
          <ac:spMkLst>
            <pc:docMk/>
            <pc:sldMk cId="2160321922" sldId="925"/>
            <ac:spMk id="2" creationId="{3DAF0E03-7C8F-A050-5145-607783C0B950}"/>
          </ac:spMkLst>
        </pc:spChg>
        <pc:spChg chg="mod">
          <ac:chgData name="Mullins, Krista - Division of Assessment and Accountability Support" userId="S::krista.mullins@education.ky.gov::599e8b2c-da26-429c-a2a4-0d587b3d3416" providerId="AD" clId="Web-{4FEF4242-7291-13AF-053A-6E62E6AA0A5C}" dt="2024-01-16T16:31:58.177" v="416" actId="20577"/>
          <ac:spMkLst>
            <pc:docMk/>
            <pc:sldMk cId="2160321922" sldId="925"/>
            <ac:spMk id="4" creationId="{0C1B2091-E375-5EA2-B712-1C65473E4922}"/>
          </ac:spMkLst>
        </pc:spChg>
      </pc:sldChg>
    </pc:docChg>
  </pc:docChgLst>
  <pc:docChgLst>
    <pc:chgData name="Savage, Shara - Division of Assessment and Accountability Support" userId="S::shara.savage@education.ky.gov::71eadb16-699f-453e-81d8-c9ac7aaf2dd6" providerId="AD" clId="Web-{2EFFC7D3-A507-A006-1001-950CABEC1EE5}"/>
    <pc:docChg chg="mod">
      <pc:chgData name="Savage, Shara - Division of Assessment and Accountability Support" userId="S::shara.savage@education.ky.gov::71eadb16-699f-453e-81d8-c9ac7aaf2dd6" providerId="AD" clId="Web-{2EFFC7D3-A507-A006-1001-950CABEC1EE5}" dt="2024-01-09T23:56:30.540" v="1"/>
      <pc:docMkLst>
        <pc:docMk/>
      </pc:docMkLst>
      <pc:sldChg chg="modCm">
        <pc:chgData name="Savage, Shara - Division of Assessment and Accountability Support" userId="S::shara.savage@education.ky.gov::71eadb16-699f-453e-81d8-c9ac7aaf2dd6" providerId="AD" clId="Web-{2EFFC7D3-A507-A006-1001-950CABEC1EE5}" dt="2024-01-09T23:56:30.540" v="1"/>
        <pc:sldMkLst>
          <pc:docMk/>
          <pc:sldMk cId="3225382126" sldId="259"/>
        </pc:sldMkLst>
        <pc:extLst>
          <p:ext xmlns:p="http://schemas.openxmlformats.org/presentationml/2006/main" uri="{D6D511B9-2390-475A-947B-AFAB55BFBCF1}">
            <pc226:cmChg xmlns:pc226="http://schemas.microsoft.com/office/powerpoint/2022/06/main/command" chg="">
              <pc226:chgData name="Savage, Shara - Division of Assessment and Accountability Support" userId="S::shara.savage@education.ky.gov::71eadb16-699f-453e-81d8-c9ac7aaf2dd6" providerId="AD" clId="Web-{2EFFC7D3-A507-A006-1001-950CABEC1EE5}" dt="2024-01-09T23:56:30.540" v="1"/>
              <pc2:cmMkLst xmlns:pc2="http://schemas.microsoft.com/office/powerpoint/2019/9/main/command">
                <pc:docMk/>
                <pc:sldMk cId="3225382126" sldId="259"/>
                <pc2:cmMk id="{3CD1312A-1041-434E-B8B0-E3181D268E9C}"/>
              </pc2:cmMkLst>
              <pc226:cmRplyChg chg="add">
                <pc226:chgData name="Savage, Shara - Division of Assessment and Accountability Support" userId="S::shara.savage@education.ky.gov::71eadb16-699f-453e-81d8-c9ac7aaf2dd6" providerId="AD" clId="Web-{2EFFC7D3-A507-A006-1001-950CABEC1EE5}" dt="2024-01-09T23:56:30.540" v="1"/>
                <pc2:cmRplyMkLst xmlns:pc2="http://schemas.microsoft.com/office/powerpoint/2019/9/main/command">
                  <pc:docMk/>
                  <pc:sldMk cId="3225382126" sldId="259"/>
                  <pc2:cmMk id="{3CD1312A-1041-434E-B8B0-E3181D268E9C}"/>
                  <pc2:cmRplyMk id="{B81B971C-16BC-4D42-B8DF-57B0C9C46E94}"/>
                </pc2:cmRplyMkLst>
              </pc226:cmRplyChg>
            </pc226:cmChg>
          </p:ext>
        </pc:extLst>
      </pc:sldChg>
    </pc:docChg>
  </pc:docChgLst>
  <pc:docChgLst>
    <pc:chgData name="Mullins, Krista - Division of Assessment and Accountability Support" userId="S::krista.mullins@education.ky.gov::599e8b2c-da26-429c-a2a4-0d587b3d3416" providerId="AD" clId="Web-{552285B5-1BA0-317B-0D9B-6D7F7FC1512C}"/>
    <pc:docChg chg="modSld">
      <pc:chgData name="Mullins, Krista - Division of Assessment and Accountability Support" userId="S::krista.mullins@education.ky.gov::599e8b2c-da26-429c-a2a4-0d587b3d3416" providerId="AD" clId="Web-{552285B5-1BA0-317B-0D9B-6D7F7FC1512C}" dt="2024-01-22T19:24:41.657" v="1"/>
      <pc:docMkLst>
        <pc:docMk/>
      </pc:docMkLst>
      <pc:sldChg chg="modSp">
        <pc:chgData name="Mullins, Krista - Division of Assessment and Accountability Support" userId="S::krista.mullins@education.ky.gov::599e8b2c-da26-429c-a2a4-0d587b3d3416" providerId="AD" clId="Web-{552285B5-1BA0-317B-0D9B-6D7F7FC1512C}" dt="2024-01-22T19:24:41.657" v="1"/>
        <pc:sldMkLst>
          <pc:docMk/>
          <pc:sldMk cId="3225382126" sldId="259"/>
        </pc:sldMkLst>
        <pc:graphicFrameChg chg="mod modGraphic">
          <ac:chgData name="Mullins, Krista - Division of Assessment and Accountability Support" userId="S::krista.mullins@education.ky.gov::599e8b2c-da26-429c-a2a4-0d587b3d3416" providerId="AD" clId="Web-{552285B5-1BA0-317B-0D9B-6D7F7FC1512C}" dt="2024-01-22T19:24:41.657" v="1"/>
          <ac:graphicFrameMkLst>
            <pc:docMk/>
            <pc:sldMk cId="3225382126" sldId="259"/>
            <ac:graphicFrameMk id="6" creationId="{18748738-5657-CEEE-D62A-1AB0B86104FA}"/>
          </ac:graphicFrameMkLst>
        </pc:graphicFrameChg>
      </pc:sldChg>
    </pc:docChg>
  </pc:docChgLst>
  <pc:docChgLst>
    <pc:chgData name="Chandler, Melissa - Division of Assessment and Accountability Support" userId="c7c40c5a-5db2-409e-9ac5-b3fa8556cae3" providerId="ADAL" clId="{5781E47C-B19C-4711-A1C8-775628073E26}"/>
    <pc:docChg chg="modSld">
      <pc:chgData name="Chandler, Melissa - Division of Assessment and Accountability Support" userId="c7c40c5a-5db2-409e-9ac5-b3fa8556cae3" providerId="ADAL" clId="{5781E47C-B19C-4711-A1C8-775628073E26}" dt="2024-01-05T15:22:47.409" v="22"/>
      <pc:docMkLst>
        <pc:docMk/>
      </pc:docMkLst>
      <pc:sldChg chg="addCm">
        <pc:chgData name="Chandler, Melissa - Division of Assessment and Accountability Support" userId="c7c40c5a-5db2-409e-9ac5-b3fa8556cae3" providerId="ADAL" clId="{5781E47C-B19C-4711-A1C8-775628073E26}" dt="2024-01-05T15:09:24.804" v="0"/>
        <pc:sldMkLst>
          <pc:docMk/>
          <pc:sldMk cId="3667472197" sldId="257"/>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5781E47C-B19C-4711-A1C8-775628073E26}" dt="2024-01-05T15:09:24.804" v="0"/>
              <pc2:cmMkLst xmlns:pc2="http://schemas.microsoft.com/office/powerpoint/2019/9/main/command">
                <pc:docMk/>
                <pc:sldMk cId="3667472197" sldId="257"/>
                <pc2:cmMk id="{81CF5492-1959-422B-9914-670AA6DF1FE3}"/>
              </pc2:cmMkLst>
            </pc226:cmChg>
          </p:ext>
        </pc:extLst>
      </pc:sldChg>
      <pc:sldChg chg="addCm modCm">
        <pc:chgData name="Chandler, Melissa - Division of Assessment and Accountability Support" userId="c7c40c5a-5db2-409e-9ac5-b3fa8556cae3" providerId="ADAL" clId="{5781E47C-B19C-4711-A1C8-775628073E26}" dt="2024-01-05T15:17:25.038" v="6"/>
        <pc:sldMkLst>
          <pc:docMk/>
          <pc:sldMk cId="3225382126" sldId="259"/>
        </pc:sldMkLst>
        <pc:extLst>
          <p:ext xmlns:p="http://schemas.openxmlformats.org/presentationml/2006/main" uri="{D6D511B9-2390-475A-947B-AFAB55BFBCF1}">
            <pc226:cmChg xmlns:pc226="http://schemas.microsoft.com/office/powerpoint/2022/06/main/command" chg="add mod">
              <pc226:chgData name="Chandler, Melissa - Division of Assessment and Accountability Support" userId="c7c40c5a-5db2-409e-9ac5-b3fa8556cae3" providerId="ADAL" clId="{5781E47C-B19C-4711-A1C8-775628073E26}" dt="2024-01-05T15:17:25.038" v="6"/>
              <pc2:cmMkLst xmlns:pc2="http://schemas.microsoft.com/office/powerpoint/2019/9/main/command">
                <pc:docMk/>
                <pc:sldMk cId="3225382126" sldId="259"/>
                <pc2:cmMk id="{3CD1312A-1041-434E-B8B0-E3181D268E9C}"/>
              </pc2:cmMkLst>
            </pc226:cmChg>
          </p:ext>
        </pc:extLst>
      </pc:sldChg>
      <pc:sldChg chg="modSp mod">
        <pc:chgData name="Chandler, Melissa - Division of Assessment and Accountability Support" userId="c7c40c5a-5db2-409e-9ac5-b3fa8556cae3" providerId="ADAL" clId="{5781E47C-B19C-4711-A1C8-775628073E26}" dt="2024-01-05T15:18:26.883" v="17" actId="20577"/>
        <pc:sldMkLst>
          <pc:docMk/>
          <pc:sldMk cId="3118720248" sldId="304"/>
        </pc:sldMkLst>
        <pc:spChg chg="mod">
          <ac:chgData name="Chandler, Melissa - Division of Assessment and Accountability Support" userId="c7c40c5a-5db2-409e-9ac5-b3fa8556cae3" providerId="ADAL" clId="{5781E47C-B19C-4711-A1C8-775628073E26}" dt="2024-01-05T15:18:26.883" v="17" actId="20577"/>
          <ac:spMkLst>
            <pc:docMk/>
            <pc:sldMk cId="3118720248" sldId="304"/>
            <ac:spMk id="3" creationId="{34AC3AEC-790F-8D5F-CD4B-493CB32438E6}"/>
          </ac:spMkLst>
        </pc:spChg>
      </pc:sldChg>
      <pc:sldChg chg="addCm modCm">
        <pc:chgData name="Chandler, Melissa - Division of Assessment and Accountability Support" userId="c7c40c5a-5db2-409e-9ac5-b3fa8556cae3" providerId="ADAL" clId="{5781E47C-B19C-4711-A1C8-775628073E26}" dt="2024-01-05T15:22:47.409" v="22"/>
        <pc:sldMkLst>
          <pc:docMk/>
          <pc:sldMk cId="2027289793" sldId="915"/>
        </pc:sldMkLst>
        <pc:extLst>
          <p:ext xmlns:p="http://schemas.openxmlformats.org/presentationml/2006/main" uri="{D6D511B9-2390-475A-947B-AFAB55BFBCF1}">
            <pc226:cmChg xmlns:pc226="http://schemas.microsoft.com/office/powerpoint/2022/06/main/command" chg="add mod">
              <pc226:chgData name="Chandler, Melissa - Division of Assessment and Accountability Support" userId="c7c40c5a-5db2-409e-9ac5-b3fa8556cae3" providerId="ADAL" clId="{5781E47C-B19C-4711-A1C8-775628073E26}" dt="2024-01-05T15:22:47.409" v="22"/>
              <pc2:cmMkLst xmlns:pc2="http://schemas.microsoft.com/office/powerpoint/2019/9/main/command">
                <pc:docMk/>
                <pc:sldMk cId="2027289793" sldId="915"/>
                <pc2:cmMk id="{40596E05-33D8-4183-B81C-94F72F2BA53A}"/>
              </pc2:cmMkLst>
            </pc226:cmChg>
            <pc226:cmChg xmlns:pc226="http://schemas.microsoft.com/office/powerpoint/2022/06/main/command" chg="add">
              <pc226:chgData name="Chandler, Melissa - Division of Assessment and Accountability Support" userId="c7c40c5a-5db2-409e-9ac5-b3fa8556cae3" providerId="ADAL" clId="{5781E47C-B19C-4711-A1C8-775628073E26}" dt="2024-01-05T15:22:03.204" v="21"/>
              <pc2:cmMkLst xmlns:pc2="http://schemas.microsoft.com/office/powerpoint/2019/9/main/command">
                <pc:docMk/>
                <pc:sldMk cId="2027289793" sldId="915"/>
                <pc2:cmMk id="{B6A7FB0D-9660-4AC3-9499-6A29C80FCFD6}"/>
              </pc2:cmMkLst>
            </pc226:cmChg>
            <pc226:cmChg xmlns:pc226="http://schemas.microsoft.com/office/powerpoint/2022/06/main/command" chg="add">
              <pc226:chgData name="Chandler, Melissa - Division of Assessment and Accountability Support" userId="c7c40c5a-5db2-409e-9ac5-b3fa8556cae3" providerId="ADAL" clId="{5781E47C-B19C-4711-A1C8-775628073E26}" dt="2024-01-05T15:20:33.918" v="18"/>
              <pc2:cmMkLst xmlns:pc2="http://schemas.microsoft.com/office/powerpoint/2019/9/main/command">
                <pc:docMk/>
                <pc:sldMk cId="2027289793" sldId="915"/>
                <pc2:cmMk id="{199ABAB0-F64E-4950-AC76-F95E1C08C50F}"/>
              </pc2:cmMkLst>
            </pc226:cmChg>
            <pc226:cmChg xmlns:pc226="http://schemas.microsoft.com/office/powerpoint/2022/06/main/command" chg="add">
              <pc226:chgData name="Chandler, Melissa - Division of Assessment and Accountability Support" userId="c7c40c5a-5db2-409e-9ac5-b3fa8556cae3" providerId="ADAL" clId="{5781E47C-B19C-4711-A1C8-775628073E26}" dt="2024-01-05T15:21:45.489" v="20"/>
              <pc2:cmMkLst xmlns:pc2="http://schemas.microsoft.com/office/powerpoint/2019/9/main/command">
                <pc:docMk/>
                <pc:sldMk cId="2027289793" sldId="915"/>
                <pc2:cmMk id="{244E2DCF-8128-4E12-98C1-38410E92BA9C}"/>
              </pc2:cmMkLst>
            </pc226:cmChg>
          </p:ext>
        </pc:extLst>
      </pc:sldChg>
    </pc:docChg>
  </pc:docChgLst>
  <pc:docChgLst>
    <pc:chgData name="Larkins, Jennifer - Office of Assessment and Accountability" userId="093879bc-4454-48e7-95b0-93a7f4bf4b00" providerId="ADAL" clId="{275BAE85-2071-4269-86B4-E354709C88BF}"/>
    <pc:docChg chg="">
      <pc:chgData name="Larkins, Jennifer - Office of Assessment and Accountability" userId="093879bc-4454-48e7-95b0-93a7f4bf4b00" providerId="ADAL" clId="{275BAE85-2071-4269-86B4-E354709C88BF}" dt="2024-01-12T16:26:24.908" v="1"/>
      <pc:docMkLst>
        <pc:docMk/>
      </pc:docMkLst>
      <pc:sldChg chg="modCm">
        <pc:chgData name="Larkins, Jennifer - Office of Assessment and Accountability" userId="093879bc-4454-48e7-95b0-93a7f4bf4b00" providerId="ADAL" clId="{275BAE85-2071-4269-86B4-E354709C88BF}" dt="2024-01-12T16:22:14.605" v="0"/>
        <pc:sldMkLst>
          <pc:docMk/>
          <pc:sldMk cId="3225382126" sldId="259"/>
        </pc:sldMkLst>
        <pc:extLst>
          <p:ext xmlns:p="http://schemas.openxmlformats.org/presentationml/2006/main" uri="{D6D511B9-2390-475A-947B-AFAB55BFBCF1}">
            <pc226:cmChg xmlns:pc226="http://schemas.microsoft.com/office/powerpoint/2022/06/main/command" chg="">
              <pc226:chgData name="Larkins, Jennifer - Office of Assessment and Accountability" userId="093879bc-4454-48e7-95b0-93a7f4bf4b00" providerId="ADAL" clId="{275BAE85-2071-4269-86B4-E354709C88BF}" dt="2024-01-12T16:22:14.605" v="0"/>
              <pc2:cmMkLst xmlns:pc2="http://schemas.microsoft.com/office/powerpoint/2019/9/main/command">
                <pc:docMk/>
                <pc:sldMk cId="3225382126" sldId="259"/>
                <pc2:cmMk id="{3CD1312A-1041-434E-B8B0-E3181D268E9C}"/>
              </pc2:cmMkLst>
              <pc226:cmRplyChg chg="add">
                <pc226:chgData name="Larkins, Jennifer - Office of Assessment and Accountability" userId="093879bc-4454-48e7-95b0-93a7f4bf4b00" providerId="ADAL" clId="{275BAE85-2071-4269-86B4-E354709C88BF}" dt="2024-01-12T16:22:14.605" v="0"/>
                <pc2:cmRplyMkLst xmlns:pc2="http://schemas.microsoft.com/office/powerpoint/2019/9/main/command">
                  <pc:docMk/>
                  <pc:sldMk cId="3225382126" sldId="259"/>
                  <pc2:cmMk id="{3CD1312A-1041-434E-B8B0-E3181D268E9C}"/>
                  <pc2:cmRplyMk id="{38F1488F-78E6-4C89-89AF-99D708AC1A59}"/>
                </pc2:cmRplyMkLst>
              </pc226:cmRplyChg>
            </pc226:cmChg>
          </p:ext>
        </pc:extLst>
      </pc:sldChg>
      <pc:sldChg chg="addCm">
        <pc:chgData name="Larkins, Jennifer - Office of Assessment and Accountability" userId="093879bc-4454-48e7-95b0-93a7f4bf4b00" providerId="ADAL" clId="{275BAE85-2071-4269-86B4-E354709C88BF}" dt="2024-01-12T16:26:24.908" v="1"/>
        <pc:sldMkLst>
          <pc:docMk/>
          <pc:sldMk cId="1932886933" sldId="301"/>
        </pc:sldMkLst>
        <pc:extLst>
          <p:ext xmlns:p="http://schemas.openxmlformats.org/presentationml/2006/main" uri="{D6D511B9-2390-475A-947B-AFAB55BFBCF1}">
            <pc226:cmChg xmlns:pc226="http://schemas.microsoft.com/office/powerpoint/2022/06/main/command" chg="add">
              <pc226:chgData name="Larkins, Jennifer - Office of Assessment and Accountability" userId="093879bc-4454-48e7-95b0-93a7f4bf4b00" providerId="ADAL" clId="{275BAE85-2071-4269-86B4-E354709C88BF}" dt="2024-01-12T16:26:24.908" v="1"/>
              <pc2:cmMkLst xmlns:pc2="http://schemas.microsoft.com/office/powerpoint/2019/9/main/command">
                <pc:docMk/>
                <pc:sldMk cId="1932886933" sldId="301"/>
                <pc2:cmMk id="{66C077B6-0C71-48D3-BBDF-45394A0E9618}"/>
              </pc2:cmMkLst>
            </pc226:cmChg>
          </p:ext>
        </pc:extLst>
      </pc:sldChg>
    </pc:docChg>
  </pc:docChgLst>
  <pc:docChgLst>
    <pc:chgData name="Mullins, Krista - Division of Assessment and Accountability Support" userId="599e8b2c-da26-429c-a2a4-0d587b3d3416" providerId="ADAL" clId="{4CA4656F-0C44-4458-B3F3-77EFF81D32CB}"/>
    <pc:docChg chg="custSel addSld delSld modSld">
      <pc:chgData name="Mullins, Krista - Division of Assessment and Accountability Support" userId="599e8b2c-da26-429c-a2a4-0d587b3d3416" providerId="ADAL" clId="{4CA4656F-0C44-4458-B3F3-77EFF81D32CB}" dt="2024-01-24T19:05:37.424" v="998" actId="1076"/>
      <pc:docMkLst>
        <pc:docMk/>
      </pc:docMkLst>
      <pc:sldChg chg="delSp modSp mod modCm modNotesTx">
        <pc:chgData name="Mullins, Krista - Division of Assessment and Accountability Support" userId="599e8b2c-da26-429c-a2a4-0d587b3d3416" providerId="ADAL" clId="{4CA4656F-0C44-4458-B3F3-77EFF81D32CB}" dt="2024-01-24T19:05:37.424" v="998" actId="1076"/>
        <pc:sldMkLst>
          <pc:docMk/>
          <pc:sldMk cId="3667472197" sldId="257"/>
        </pc:sldMkLst>
        <pc:spChg chg="del">
          <ac:chgData name="Mullins, Krista - Division of Assessment and Accountability Support" userId="599e8b2c-da26-429c-a2a4-0d587b3d3416" providerId="ADAL" clId="{4CA4656F-0C44-4458-B3F3-77EFF81D32CB}" dt="2024-01-10T16:32:24.756" v="0" actId="478"/>
          <ac:spMkLst>
            <pc:docMk/>
            <pc:sldMk cId="3667472197" sldId="257"/>
            <ac:spMk id="5" creationId="{74F3EA25-48A5-3588-476B-1DC4FAA5B69E}"/>
          </ac:spMkLst>
        </pc:spChg>
        <pc:spChg chg="mod">
          <ac:chgData name="Mullins, Krista - Division of Assessment and Accountability Support" userId="599e8b2c-da26-429c-a2a4-0d587b3d3416" providerId="ADAL" clId="{4CA4656F-0C44-4458-B3F3-77EFF81D32CB}" dt="2024-01-24T19:05:37.424" v="998" actId="1076"/>
          <ac:spMkLst>
            <pc:docMk/>
            <pc:sldMk cId="3667472197" sldId="257"/>
            <ac:spMk id="9" creationId="{F03D6A03-BE1A-4040-9335-B6A1590FA9D1}"/>
          </ac:spMkLst>
        </pc:spChg>
        <pc:extLst>
          <p:ext xmlns:p="http://schemas.openxmlformats.org/presentationml/2006/main" uri="{D6D511B9-2390-475A-947B-AFAB55BFBCF1}">
            <pc226:cmChg xmlns:pc226="http://schemas.microsoft.com/office/powerpoint/2022/06/main/command" chg="mod modRxn">
              <pc226:chgData name="Mullins, Krista - Division of Assessment and Accountability Support" userId="599e8b2c-da26-429c-a2a4-0d587b3d3416" providerId="ADAL" clId="{4CA4656F-0C44-4458-B3F3-77EFF81D32CB}" dt="2024-01-10T16:41:18.474" v="167"/>
              <pc2:cmMkLst xmlns:pc2="http://schemas.microsoft.com/office/powerpoint/2019/9/main/command">
                <pc:docMk/>
                <pc:sldMk cId="3667472197" sldId="257"/>
                <pc2:cmMk id="{81CF5492-1959-422B-9914-670AA6DF1FE3}"/>
              </pc2:cmMkLst>
            </pc226:cmChg>
          </p:ext>
        </pc:extLst>
      </pc:sldChg>
      <pc:sldChg chg="delSp mod modNotesTx">
        <pc:chgData name="Mullins, Krista - Division of Assessment and Accountability Support" userId="599e8b2c-da26-429c-a2a4-0d587b3d3416" providerId="ADAL" clId="{4CA4656F-0C44-4458-B3F3-77EFF81D32CB}" dt="2024-01-24T18:34:16.473" v="978" actId="20577"/>
        <pc:sldMkLst>
          <pc:docMk/>
          <pc:sldMk cId="0" sldId="258"/>
        </pc:sldMkLst>
        <pc:spChg chg="del">
          <ac:chgData name="Mullins, Krista - Division of Assessment and Accountability Support" userId="599e8b2c-da26-429c-a2a4-0d587b3d3416" providerId="ADAL" clId="{4CA4656F-0C44-4458-B3F3-77EFF81D32CB}" dt="2024-01-10T16:32:29.029" v="1" actId="478"/>
          <ac:spMkLst>
            <pc:docMk/>
            <pc:sldMk cId="0" sldId="258"/>
            <ac:spMk id="4" creationId="{B1C67B1F-DE3B-5678-FECD-5694C9C54795}"/>
          </ac:spMkLst>
        </pc:spChg>
      </pc:sldChg>
      <pc:sldChg chg="modNotesTx">
        <pc:chgData name="Mullins, Krista - Division of Assessment and Accountability Support" userId="599e8b2c-da26-429c-a2a4-0d587b3d3416" providerId="ADAL" clId="{4CA4656F-0C44-4458-B3F3-77EFF81D32CB}" dt="2024-01-24T18:34:39.219" v="989" actId="20577"/>
        <pc:sldMkLst>
          <pc:docMk/>
          <pc:sldMk cId="3225382126" sldId="259"/>
        </pc:sldMkLst>
      </pc:sldChg>
      <pc:sldChg chg="delSp mod delCm modNotesTx">
        <pc:chgData name="Mullins, Krista - Division of Assessment and Accountability Support" userId="599e8b2c-da26-429c-a2a4-0d587b3d3416" providerId="ADAL" clId="{4CA4656F-0C44-4458-B3F3-77EFF81D32CB}" dt="2024-01-24T19:05:23.628" v="997"/>
        <pc:sldMkLst>
          <pc:docMk/>
          <pc:sldMk cId="1674990817" sldId="299"/>
        </pc:sldMkLst>
        <pc:spChg chg="del">
          <ac:chgData name="Mullins, Krista - Division of Assessment and Accountability Support" userId="599e8b2c-da26-429c-a2a4-0d587b3d3416" providerId="ADAL" clId="{4CA4656F-0C44-4458-B3F3-77EFF81D32CB}" dt="2024-01-10T16:33:28.983" v="9" actId="478"/>
          <ac:spMkLst>
            <pc:docMk/>
            <pc:sldMk cId="1674990817" sldId="299"/>
            <ac:spMk id="6" creationId="{39C39446-DB1C-0036-63E0-45F0EA6211F0}"/>
          </ac:spMkLst>
        </pc:spChg>
        <pc:extLst>
          <p:ext xmlns:p="http://schemas.openxmlformats.org/presentationml/2006/main" uri="{D6D511B9-2390-475A-947B-AFAB55BFBCF1}">
            <pc226:cmChg xmlns:pc226="http://schemas.microsoft.com/office/powerpoint/2022/06/main/command" chg="del">
              <pc226:chgData name="Mullins, Krista - Division of Assessment and Accountability Support" userId="599e8b2c-da26-429c-a2a4-0d587b3d3416" providerId="ADAL" clId="{4CA4656F-0C44-4458-B3F3-77EFF81D32CB}" dt="2024-01-24T19:05:23.628" v="997"/>
              <pc2:cmMkLst xmlns:pc2="http://schemas.microsoft.com/office/powerpoint/2019/9/main/command">
                <pc:docMk/>
                <pc:sldMk cId="1674990817" sldId="299"/>
                <pc2:cmMk id="{E7F4FCAF-4799-472C-AE60-457807981DC2}"/>
              </pc2:cmMkLst>
            </pc226:cmChg>
          </p:ext>
        </pc:extLst>
      </pc:sldChg>
      <pc:sldChg chg="delSp mod">
        <pc:chgData name="Mullins, Krista - Division of Assessment and Accountability Support" userId="599e8b2c-da26-429c-a2a4-0d587b3d3416" providerId="ADAL" clId="{4CA4656F-0C44-4458-B3F3-77EFF81D32CB}" dt="2024-01-10T16:33:35.382" v="10" actId="478"/>
        <pc:sldMkLst>
          <pc:docMk/>
          <pc:sldMk cId="1932886933" sldId="301"/>
        </pc:sldMkLst>
        <pc:spChg chg="del">
          <ac:chgData name="Mullins, Krista - Division of Assessment and Accountability Support" userId="599e8b2c-da26-429c-a2a4-0d587b3d3416" providerId="ADAL" clId="{4CA4656F-0C44-4458-B3F3-77EFF81D32CB}" dt="2024-01-10T16:33:35.382" v="10" actId="478"/>
          <ac:spMkLst>
            <pc:docMk/>
            <pc:sldMk cId="1932886933" sldId="301"/>
            <ac:spMk id="8" creationId="{F0177057-B87E-1EE1-4636-C5BDE13C079D}"/>
          </ac:spMkLst>
        </pc:spChg>
      </pc:sldChg>
      <pc:sldChg chg="delSp mod">
        <pc:chgData name="Mullins, Krista - Division of Assessment and Accountability Support" userId="599e8b2c-da26-429c-a2a4-0d587b3d3416" providerId="ADAL" clId="{4CA4656F-0C44-4458-B3F3-77EFF81D32CB}" dt="2024-01-10T16:33:14.627" v="7" actId="478"/>
        <pc:sldMkLst>
          <pc:docMk/>
          <pc:sldMk cId="0" sldId="302"/>
        </pc:sldMkLst>
        <pc:spChg chg="del">
          <ac:chgData name="Mullins, Krista - Division of Assessment and Accountability Support" userId="599e8b2c-da26-429c-a2a4-0d587b3d3416" providerId="ADAL" clId="{4CA4656F-0C44-4458-B3F3-77EFF81D32CB}" dt="2024-01-10T16:33:14.627" v="7" actId="478"/>
          <ac:spMkLst>
            <pc:docMk/>
            <pc:sldMk cId="0" sldId="302"/>
            <ac:spMk id="3" creationId="{00DF1D8A-18DC-5C04-12E9-7B2E5E810545}"/>
          </ac:spMkLst>
        </pc:spChg>
      </pc:sldChg>
      <pc:sldChg chg="modSp mod modCm modNotesTx">
        <pc:chgData name="Mullins, Krista - Division of Assessment and Accountability Support" userId="599e8b2c-da26-429c-a2a4-0d587b3d3416" providerId="ADAL" clId="{4CA4656F-0C44-4458-B3F3-77EFF81D32CB}" dt="2024-01-10T18:21:43.513" v="644"/>
        <pc:sldMkLst>
          <pc:docMk/>
          <pc:sldMk cId="3118720248" sldId="304"/>
        </pc:sldMkLst>
        <pc:spChg chg="mod">
          <ac:chgData name="Mullins, Krista - Division of Assessment and Accountability Support" userId="599e8b2c-da26-429c-a2a4-0d587b3d3416" providerId="ADAL" clId="{4CA4656F-0C44-4458-B3F3-77EFF81D32CB}" dt="2024-01-10T16:39:37.652" v="108" actId="20577"/>
          <ac:spMkLst>
            <pc:docMk/>
            <pc:sldMk cId="3118720248" sldId="304"/>
            <ac:spMk id="2" creationId="{3BFD3470-7DE3-F5FB-95FF-9493BE5E9C41}"/>
          </ac:spMkLst>
        </pc:spChg>
        <pc:spChg chg="mod">
          <ac:chgData name="Mullins, Krista - Division of Assessment and Accountability Support" userId="599e8b2c-da26-429c-a2a4-0d587b3d3416" providerId="ADAL" clId="{4CA4656F-0C44-4458-B3F3-77EFF81D32CB}" dt="2024-01-10T18:21:18.681" v="642" actId="3626"/>
          <ac:spMkLst>
            <pc:docMk/>
            <pc:sldMk cId="3118720248" sldId="304"/>
            <ac:spMk id="3" creationId="{34AC3AEC-790F-8D5F-CD4B-493CB32438E6}"/>
          </ac:spMkLst>
        </pc:spChg>
        <pc:extLst>
          <p:ext xmlns:p="http://schemas.openxmlformats.org/presentationml/2006/main" uri="{D6D511B9-2390-475A-947B-AFAB55BFBCF1}">
            <pc226:cmChg xmlns:pc226="http://schemas.microsoft.com/office/powerpoint/2022/06/main/command" chg="">
              <pc226:chgData name="Mullins, Krista - Division of Assessment and Accountability Support" userId="599e8b2c-da26-429c-a2a4-0d587b3d3416" providerId="ADAL" clId="{4CA4656F-0C44-4458-B3F3-77EFF81D32CB}" dt="2024-01-10T18:20:48.601" v="612"/>
              <pc2:cmMkLst xmlns:pc2="http://schemas.microsoft.com/office/powerpoint/2019/9/main/command">
                <pc:docMk/>
                <pc:sldMk cId="3118720248" sldId="304"/>
                <pc2:cmMk id="{EB58552A-DAFC-4347-88D5-A45C75D6B532}"/>
              </pc2:cmMkLst>
              <pc226:cmRplyChg chg="add">
                <pc226:chgData name="Mullins, Krista - Division of Assessment and Accountability Support" userId="599e8b2c-da26-429c-a2a4-0d587b3d3416" providerId="ADAL" clId="{4CA4656F-0C44-4458-B3F3-77EFF81D32CB}" dt="2024-01-10T18:20:48.601" v="612"/>
                <pc2:cmRplyMkLst xmlns:pc2="http://schemas.microsoft.com/office/powerpoint/2019/9/main/command">
                  <pc:docMk/>
                  <pc:sldMk cId="3118720248" sldId="304"/>
                  <pc2:cmMk id="{EB58552A-DAFC-4347-88D5-A45C75D6B532}"/>
                  <pc2:cmRplyMk id="{D0D28FC7-D785-44BB-BAC6-15FA78731598}"/>
                </pc2:cmRplyMkLst>
              </pc226:cmRplyChg>
            </pc226:cmChg>
            <pc226:cmChg xmlns:pc226="http://schemas.microsoft.com/office/powerpoint/2022/06/main/command" chg="mod modRxn">
              <pc226:chgData name="Mullins, Krista - Division of Assessment and Accountability Support" userId="599e8b2c-da26-429c-a2a4-0d587b3d3416" providerId="ADAL" clId="{4CA4656F-0C44-4458-B3F3-77EFF81D32CB}" dt="2024-01-10T18:21:43.513" v="644"/>
              <pc2:cmMkLst xmlns:pc2="http://schemas.microsoft.com/office/powerpoint/2019/9/main/command">
                <pc:docMk/>
                <pc:sldMk cId="3118720248" sldId="304"/>
                <pc2:cmMk id="{2585B358-4E1D-424A-A318-58E6461CE015}"/>
              </pc2:cmMkLst>
            </pc226:cmChg>
            <pc226:cmChg xmlns:pc226="http://schemas.microsoft.com/office/powerpoint/2022/06/main/command" chg="mod">
              <pc226:chgData name="Mullins, Krista - Division of Assessment and Accountability Support" userId="599e8b2c-da26-429c-a2a4-0d587b3d3416" providerId="ADAL" clId="{4CA4656F-0C44-4458-B3F3-77EFF81D32CB}" dt="2024-01-10T18:21:38.023" v="643"/>
              <pc2:cmMkLst xmlns:pc2="http://schemas.microsoft.com/office/powerpoint/2019/9/main/command">
                <pc:docMk/>
                <pc:sldMk cId="3118720248" sldId="304"/>
                <pc2:cmMk id="{2CD4889C-92DA-42ED-80DC-ACDACBDD4DE4}"/>
              </pc2:cmMkLst>
              <pc226:cmRplyChg chg="add">
                <pc226:chgData name="Mullins, Krista - Division of Assessment and Accountability Support" userId="599e8b2c-da26-429c-a2a4-0d587b3d3416" providerId="ADAL" clId="{4CA4656F-0C44-4458-B3F3-77EFF81D32CB}" dt="2024-01-10T18:21:38.023" v="643"/>
                <pc2:cmRplyMkLst xmlns:pc2="http://schemas.microsoft.com/office/powerpoint/2019/9/main/command">
                  <pc:docMk/>
                  <pc:sldMk cId="3118720248" sldId="304"/>
                  <pc2:cmMk id="{2CD4889C-92DA-42ED-80DC-ACDACBDD4DE4}"/>
                  <pc2:cmRplyMk id="{6F116E43-15FF-4143-84E3-05E11542D142}"/>
                </pc2:cmRplyMkLst>
              </pc226:cmRplyChg>
            </pc226:cmChg>
          </p:ext>
        </pc:extLst>
      </pc:sldChg>
      <pc:sldChg chg="delSp mod">
        <pc:chgData name="Mullins, Krista - Division of Assessment and Accountability Support" userId="599e8b2c-da26-429c-a2a4-0d587b3d3416" providerId="ADAL" clId="{4CA4656F-0C44-4458-B3F3-77EFF81D32CB}" dt="2024-01-10T16:33:22.682" v="8" actId="478"/>
        <pc:sldMkLst>
          <pc:docMk/>
          <pc:sldMk cId="0" sldId="305"/>
        </pc:sldMkLst>
        <pc:spChg chg="del">
          <ac:chgData name="Mullins, Krista - Division of Assessment and Accountability Support" userId="599e8b2c-da26-429c-a2a4-0d587b3d3416" providerId="ADAL" clId="{4CA4656F-0C44-4458-B3F3-77EFF81D32CB}" dt="2024-01-10T16:33:22.682" v="8" actId="478"/>
          <ac:spMkLst>
            <pc:docMk/>
            <pc:sldMk cId="0" sldId="305"/>
            <ac:spMk id="4" creationId="{AB09FF70-EE1F-FF89-EF35-FDAE7D4DF72A}"/>
          </ac:spMkLst>
        </pc:spChg>
      </pc:sldChg>
      <pc:sldChg chg="modSp add mod modNotesTx">
        <pc:chgData name="Mullins, Krista - Division of Assessment and Accountability Support" userId="599e8b2c-da26-429c-a2a4-0d587b3d3416" providerId="ADAL" clId="{4CA4656F-0C44-4458-B3F3-77EFF81D32CB}" dt="2024-01-10T16:38:00.370" v="40" actId="948"/>
        <pc:sldMkLst>
          <pc:docMk/>
          <pc:sldMk cId="681493730" sldId="682"/>
        </pc:sldMkLst>
        <pc:spChg chg="mod">
          <ac:chgData name="Mullins, Krista - Division of Assessment and Accountability Support" userId="599e8b2c-da26-429c-a2a4-0d587b3d3416" providerId="ADAL" clId="{4CA4656F-0C44-4458-B3F3-77EFF81D32CB}" dt="2024-01-10T16:38:00.370" v="40" actId="948"/>
          <ac:spMkLst>
            <pc:docMk/>
            <pc:sldMk cId="681493730" sldId="682"/>
            <ac:spMk id="3" creationId="{00000000-0000-0000-0000-000000000000}"/>
          </ac:spMkLst>
        </pc:spChg>
      </pc:sldChg>
      <pc:sldChg chg="modSp mod modCm">
        <pc:chgData name="Mullins, Krista - Division of Assessment and Accountability Support" userId="599e8b2c-da26-429c-a2a4-0d587b3d3416" providerId="ADAL" clId="{4CA4656F-0C44-4458-B3F3-77EFF81D32CB}" dt="2024-01-10T18:22:28.577" v="647" actId="20577"/>
        <pc:sldMkLst>
          <pc:docMk/>
          <pc:sldMk cId="1425680195" sldId="912"/>
        </pc:sldMkLst>
        <pc:spChg chg="mod">
          <ac:chgData name="Mullins, Krista - Division of Assessment and Accountability Support" userId="599e8b2c-da26-429c-a2a4-0d587b3d3416" providerId="ADAL" clId="{4CA4656F-0C44-4458-B3F3-77EFF81D32CB}" dt="2024-01-10T18:22:28.577" v="647" actId="20577"/>
          <ac:spMkLst>
            <pc:docMk/>
            <pc:sldMk cId="1425680195" sldId="912"/>
            <ac:spMk id="2" creationId="{D3D8383B-D476-70A1-5BD5-18F060B05353}"/>
          </ac:spMkLst>
        </pc:spChg>
        <pc:extLst>
          <p:ext xmlns:p="http://schemas.openxmlformats.org/presentationml/2006/main" uri="{D6D511B9-2390-475A-947B-AFAB55BFBCF1}">
            <pc226:cmChg xmlns:pc226="http://schemas.microsoft.com/office/powerpoint/2022/06/main/command" chg="mod modRxn">
              <pc226:chgData name="Mullins, Krista - Division of Assessment and Accountability Support" userId="599e8b2c-da26-429c-a2a4-0d587b3d3416" providerId="ADAL" clId="{4CA4656F-0C44-4458-B3F3-77EFF81D32CB}" dt="2024-01-10T18:22:28.577" v="647" actId="20577"/>
              <pc2:cmMkLst xmlns:pc2="http://schemas.microsoft.com/office/powerpoint/2019/9/main/command">
                <pc:docMk/>
                <pc:sldMk cId="1425680195" sldId="912"/>
                <pc2:cmMk id="{8482324C-ABFA-4C41-8F46-8219E4A7C645}"/>
              </pc2:cmMkLst>
            </pc226:cmChg>
          </p:ext>
        </pc:extLst>
      </pc:sldChg>
      <pc:sldChg chg="modSp mod modCm modNotesTx">
        <pc:chgData name="Mullins, Krista - Division of Assessment and Accountability Support" userId="599e8b2c-da26-429c-a2a4-0d587b3d3416" providerId="ADAL" clId="{4CA4656F-0C44-4458-B3F3-77EFF81D32CB}" dt="2024-01-10T18:28:11.049" v="959" actId="20577"/>
        <pc:sldMkLst>
          <pc:docMk/>
          <pc:sldMk cId="2027289793" sldId="915"/>
        </pc:sldMkLst>
        <pc:spChg chg="mod">
          <ac:chgData name="Mullins, Krista - Division of Assessment and Accountability Support" userId="599e8b2c-da26-429c-a2a4-0d587b3d3416" providerId="ADAL" clId="{4CA4656F-0C44-4458-B3F3-77EFF81D32CB}" dt="2024-01-10T18:27:36.083" v="889" actId="20577"/>
          <ac:spMkLst>
            <pc:docMk/>
            <pc:sldMk cId="2027289793" sldId="915"/>
            <ac:spMk id="4" creationId="{57D7F5E6-E542-9FBB-B5AB-1969EB7A9FAF}"/>
          </ac:spMkLst>
        </pc:spChg>
        <pc:extLst>
          <p:ext xmlns:p="http://schemas.openxmlformats.org/presentationml/2006/main" uri="{D6D511B9-2390-475A-947B-AFAB55BFBCF1}">
            <pc226:cmChg xmlns:pc226="http://schemas.microsoft.com/office/powerpoint/2022/06/main/command" chg="mod modRxn">
              <pc226:chgData name="Mullins, Krista - Division of Assessment and Accountability Support" userId="599e8b2c-da26-429c-a2a4-0d587b3d3416" providerId="ADAL" clId="{4CA4656F-0C44-4458-B3F3-77EFF81D32CB}" dt="2024-01-10T18:27:36.083" v="889" actId="20577"/>
              <pc2:cmMkLst xmlns:pc2="http://schemas.microsoft.com/office/powerpoint/2019/9/main/command">
                <pc:docMk/>
                <pc:sldMk cId="2027289793" sldId="915"/>
                <pc2:cmMk id="{40596E05-33D8-4183-B81C-94F72F2BA53A}"/>
              </pc2:cmMkLst>
              <pc226:cmRplyChg chg="add">
                <pc226:chgData name="Mullins, Krista - Division of Assessment and Accountability Support" userId="599e8b2c-da26-429c-a2a4-0d587b3d3416" providerId="ADAL" clId="{4CA4656F-0C44-4458-B3F3-77EFF81D32CB}" dt="2024-01-10T18:27:16.600" v="857"/>
                <pc2:cmRplyMkLst xmlns:pc2="http://schemas.microsoft.com/office/powerpoint/2019/9/main/command">
                  <pc:docMk/>
                  <pc:sldMk cId="2027289793" sldId="915"/>
                  <pc2:cmMk id="{40596E05-33D8-4183-B81C-94F72F2BA53A}"/>
                  <pc2:cmRplyMk id="{07272A3C-0BCA-426F-AD7C-1AF54480317A}"/>
                </pc2:cmRplyMkLst>
              </pc226:cmRplyChg>
            </pc226:cmChg>
            <pc226:cmChg xmlns:pc226="http://schemas.microsoft.com/office/powerpoint/2022/06/main/command" chg="mod modRxn">
              <pc226:chgData name="Mullins, Krista - Division of Assessment and Accountability Support" userId="599e8b2c-da26-429c-a2a4-0d587b3d3416" providerId="ADAL" clId="{4CA4656F-0C44-4458-B3F3-77EFF81D32CB}" dt="2024-01-10T18:27:36.083" v="889" actId="20577"/>
              <pc2:cmMkLst xmlns:pc2="http://schemas.microsoft.com/office/powerpoint/2019/9/main/command">
                <pc:docMk/>
                <pc:sldMk cId="2027289793" sldId="915"/>
                <pc2:cmMk id="{199ABAB0-F64E-4950-AC76-F95E1C08C50F}"/>
              </pc2:cmMkLst>
            </pc226:cmChg>
            <pc226:cmChg xmlns:pc226="http://schemas.microsoft.com/office/powerpoint/2022/06/main/command" chg="mod modRxn">
              <pc226:chgData name="Mullins, Krista - Division of Assessment and Accountability Support" userId="599e8b2c-da26-429c-a2a4-0d587b3d3416" providerId="ADAL" clId="{4CA4656F-0C44-4458-B3F3-77EFF81D32CB}" dt="2024-01-10T18:27:36.083" v="889" actId="20577"/>
              <pc2:cmMkLst xmlns:pc2="http://schemas.microsoft.com/office/powerpoint/2019/9/main/command">
                <pc:docMk/>
                <pc:sldMk cId="2027289793" sldId="915"/>
                <pc2:cmMk id="{244E2DCF-8128-4E12-98C1-38410E92BA9C}"/>
              </pc2:cmMkLst>
            </pc226:cmChg>
          </p:ext>
        </pc:extLst>
      </pc:sldChg>
      <pc:sldChg chg="delSp del mod">
        <pc:chgData name="Mullins, Krista - Division of Assessment and Accountability Support" userId="599e8b2c-da26-429c-a2a4-0d587b3d3416" providerId="ADAL" clId="{4CA4656F-0C44-4458-B3F3-77EFF81D32CB}" dt="2024-01-10T16:40:20.756" v="136" actId="47"/>
        <pc:sldMkLst>
          <pc:docMk/>
          <pc:sldMk cId="3079223130" sldId="916"/>
        </pc:sldMkLst>
        <pc:spChg chg="del">
          <ac:chgData name="Mullins, Krista - Division of Assessment and Accountability Support" userId="599e8b2c-da26-429c-a2a4-0d587b3d3416" providerId="ADAL" clId="{4CA4656F-0C44-4458-B3F3-77EFF81D32CB}" dt="2024-01-10T16:32:33.407" v="2" actId="478"/>
          <ac:spMkLst>
            <pc:docMk/>
            <pc:sldMk cId="3079223130" sldId="916"/>
            <ac:spMk id="5" creationId="{74F3EA25-48A5-3588-476B-1DC4FAA5B69E}"/>
          </ac:spMkLst>
        </pc:spChg>
      </pc:sldChg>
      <pc:sldChg chg="delSp del mod">
        <pc:chgData name="Mullins, Krista - Division of Assessment and Accountability Support" userId="599e8b2c-da26-429c-a2a4-0d587b3d3416" providerId="ADAL" clId="{4CA4656F-0C44-4458-B3F3-77EFF81D32CB}" dt="2024-01-10T16:39:48.312" v="109" actId="47"/>
        <pc:sldMkLst>
          <pc:docMk/>
          <pc:sldMk cId="4145136316" sldId="917"/>
        </pc:sldMkLst>
        <pc:spChg chg="del">
          <ac:chgData name="Mullins, Krista - Division of Assessment and Accountability Support" userId="599e8b2c-da26-429c-a2a4-0d587b3d3416" providerId="ADAL" clId="{4CA4656F-0C44-4458-B3F3-77EFF81D32CB}" dt="2024-01-10T16:32:41.247" v="3" actId="478"/>
          <ac:spMkLst>
            <pc:docMk/>
            <pc:sldMk cId="4145136316" sldId="917"/>
            <ac:spMk id="5" creationId="{74F3EA25-48A5-3588-476B-1DC4FAA5B69E}"/>
          </ac:spMkLst>
        </pc:spChg>
      </pc:sldChg>
      <pc:sldChg chg="delSp del mod">
        <pc:chgData name="Mullins, Krista - Division of Assessment and Accountability Support" userId="599e8b2c-da26-429c-a2a4-0d587b3d3416" providerId="ADAL" clId="{4CA4656F-0C44-4458-B3F3-77EFF81D32CB}" dt="2024-01-10T16:39:04.350" v="82" actId="47"/>
        <pc:sldMkLst>
          <pc:docMk/>
          <pc:sldMk cId="3890993119" sldId="918"/>
        </pc:sldMkLst>
        <pc:spChg chg="del">
          <ac:chgData name="Mullins, Krista - Division of Assessment and Accountability Support" userId="599e8b2c-da26-429c-a2a4-0d587b3d3416" providerId="ADAL" clId="{4CA4656F-0C44-4458-B3F3-77EFF81D32CB}" dt="2024-01-10T16:32:53.031" v="4" actId="478"/>
          <ac:spMkLst>
            <pc:docMk/>
            <pc:sldMk cId="3890993119" sldId="918"/>
            <ac:spMk id="5" creationId="{74F3EA25-48A5-3588-476B-1DC4FAA5B69E}"/>
          </ac:spMkLst>
        </pc:spChg>
      </pc:sldChg>
      <pc:sldChg chg="delSp del mod">
        <pc:chgData name="Mullins, Krista - Division of Assessment and Accountability Support" userId="599e8b2c-da26-429c-a2a4-0d587b3d3416" providerId="ADAL" clId="{4CA4656F-0C44-4458-B3F3-77EFF81D32CB}" dt="2024-01-10T16:38:37.025" v="54" actId="47"/>
        <pc:sldMkLst>
          <pc:docMk/>
          <pc:sldMk cId="2254236578" sldId="919"/>
        </pc:sldMkLst>
        <pc:spChg chg="del">
          <ac:chgData name="Mullins, Krista - Division of Assessment and Accountability Support" userId="599e8b2c-da26-429c-a2a4-0d587b3d3416" providerId="ADAL" clId="{4CA4656F-0C44-4458-B3F3-77EFF81D32CB}" dt="2024-01-10T16:32:59.785" v="5" actId="478"/>
          <ac:spMkLst>
            <pc:docMk/>
            <pc:sldMk cId="2254236578" sldId="919"/>
            <ac:spMk id="5" creationId="{74F3EA25-48A5-3588-476B-1DC4FAA5B69E}"/>
          </ac:spMkLst>
        </pc:spChg>
      </pc:sldChg>
      <pc:sldChg chg="delSp del mod">
        <pc:chgData name="Mullins, Krista - Division of Assessment and Accountability Support" userId="599e8b2c-da26-429c-a2a4-0d587b3d3416" providerId="ADAL" clId="{4CA4656F-0C44-4458-B3F3-77EFF81D32CB}" dt="2024-01-10T16:35:36.527" v="39" actId="47"/>
        <pc:sldMkLst>
          <pc:docMk/>
          <pc:sldMk cId="732812498" sldId="920"/>
        </pc:sldMkLst>
        <pc:spChg chg="del">
          <ac:chgData name="Mullins, Krista - Division of Assessment and Accountability Support" userId="599e8b2c-da26-429c-a2a4-0d587b3d3416" providerId="ADAL" clId="{4CA4656F-0C44-4458-B3F3-77EFF81D32CB}" dt="2024-01-10T16:33:09.433" v="6" actId="478"/>
          <ac:spMkLst>
            <pc:docMk/>
            <pc:sldMk cId="732812498" sldId="920"/>
            <ac:spMk id="5" creationId="{74F3EA25-48A5-3588-476B-1DC4FAA5B69E}"/>
          </ac:spMkLst>
        </pc:spChg>
      </pc:sldChg>
      <pc:sldChg chg="modSp add mod modNotesTx">
        <pc:chgData name="Mullins, Krista - Division of Assessment and Accountability Support" userId="599e8b2c-da26-429c-a2a4-0d587b3d3416" providerId="ADAL" clId="{4CA4656F-0C44-4458-B3F3-77EFF81D32CB}" dt="2024-01-10T16:38:35.113" v="53"/>
        <pc:sldMkLst>
          <pc:docMk/>
          <pc:sldMk cId="1257679554" sldId="920"/>
        </pc:sldMkLst>
        <pc:spChg chg="mod">
          <ac:chgData name="Mullins, Krista - Division of Assessment and Accountability Support" userId="599e8b2c-da26-429c-a2a4-0d587b3d3416" providerId="ADAL" clId="{4CA4656F-0C44-4458-B3F3-77EFF81D32CB}" dt="2024-01-10T16:38:26.552" v="52" actId="27636"/>
          <ac:spMkLst>
            <pc:docMk/>
            <pc:sldMk cId="1257679554" sldId="920"/>
            <ac:spMk id="3" creationId="{00000000-0000-0000-0000-000000000000}"/>
          </ac:spMkLst>
        </pc:spChg>
      </pc:sldChg>
      <pc:sldChg chg="modSp add mod modNotesTx">
        <pc:chgData name="Mullins, Krista - Division of Assessment and Accountability Support" userId="599e8b2c-da26-429c-a2a4-0d587b3d3416" providerId="ADAL" clId="{4CA4656F-0C44-4458-B3F3-77EFF81D32CB}" dt="2024-01-10T16:39:02.079" v="81"/>
        <pc:sldMkLst>
          <pc:docMk/>
          <pc:sldMk cId="2241304238" sldId="921"/>
        </pc:sldMkLst>
        <pc:spChg chg="mod">
          <ac:chgData name="Mullins, Krista - Division of Assessment and Accountability Support" userId="599e8b2c-da26-429c-a2a4-0d587b3d3416" providerId="ADAL" clId="{4CA4656F-0C44-4458-B3F3-77EFF81D32CB}" dt="2024-01-10T16:38:53.497" v="80" actId="20577"/>
          <ac:spMkLst>
            <pc:docMk/>
            <pc:sldMk cId="2241304238" sldId="921"/>
            <ac:spMk id="3" creationId="{00000000-0000-0000-0000-000000000000}"/>
          </ac:spMkLst>
        </pc:spChg>
      </pc:sldChg>
      <pc:sldChg chg="modSp add mod modNotesTx">
        <pc:chgData name="Mullins, Krista - Division of Assessment and Accountability Support" userId="599e8b2c-da26-429c-a2a4-0d587b3d3416" providerId="ADAL" clId="{4CA4656F-0C44-4458-B3F3-77EFF81D32CB}" dt="2024-01-10T16:39:29.428" v="99"/>
        <pc:sldMkLst>
          <pc:docMk/>
          <pc:sldMk cId="3231879383" sldId="922"/>
        </pc:sldMkLst>
        <pc:spChg chg="mod">
          <ac:chgData name="Mullins, Krista - Division of Assessment and Accountability Support" userId="599e8b2c-da26-429c-a2a4-0d587b3d3416" providerId="ADAL" clId="{4CA4656F-0C44-4458-B3F3-77EFF81D32CB}" dt="2024-01-10T16:39:20.528" v="98" actId="20577"/>
          <ac:spMkLst>
            <pc:docMk/>
            <pc:sldMk cId="3231879383" sldId="922"/>
            <ac:spMk id="3" creationId="{00000000-0000-0000-0000-000000000000}"/>
          </ac:spMkLst>
        </pc:spChg>
      </pc:sldChg>
      <pc:sldChg chg="modSp add mod modNotesTx">
        <pc:chgData name="Mullins, Krista - Division of Assessment and Accountability Support" userId="599e8b2c-da26-429c-a2a4-0d587b3d3416" providerId="ADAL" clId="{4CA4656F-0C44-4458-B3F3-77EFF81D32CB}" dt="2024-01-10T16:40:18.352" v="135"/>
        <pc:sldMkLst>
          <pc:docMk/>
          <pc:sldMk cId="1195328350" sldId="923"/>
        </pc:sldMkLst>
        <pc:spChg chg="mod">
          <ac:chgData name="Mullins, Krista - Division of Assessment and Accountability Support" userId="599e8b2c-da26-429c-a2a4-0d587b3d3416" providerId="ADAL" clId="{4CA4656F-0C44-4458-B3F3-77EFF81D32CB}" dt="2024-01-10T16:40:08.616" v="134" actId="20577"/>
          <ac:spMkLst>
            <pc:docMk/>
            <pc:sldMk cId="1195328350" sldId="923"/>
            <ac:spMk id="3" creationId="{00000000-0000-0000-0000-000000000000}"/>
          </ac:spMkLst>
        </pc:spChg>
      </pc:sldChg>
    </pc:docChg>
  </pc:docChgLst>
  <pc:docChgLst>
    <pc:chgData name="Riley, Ben - Division of Assessment and Accountability Support" userId="4cd6cdff-1273-49fa-8860-d0f5fa3fb9f7" providerId="ADAL" clId="{D14EA9FD-4EEB-45F1-8952-DD7EC40C1663}"/>
    <pc:docChg chg="modSld">
      <pc:chgData name="Riley, Ben - Division of Assessment and Accountability Support" userId="4cd6cdff-1273-49fa-8860-d0f5fa3fb9f7" providerId="ADAL" clId="{D14EA9FD-4EEB-45F1-8952-DD7EC40C1663}" dt="2024-01-09T16:22:22.732" v="57" actId="20577"/>
      <pc:docMkLst>
        <pc:docMk/>
      </pc:docMkLst>
      <pc:sldChg chg="modSp mod">
        <pc:chgData name="Riley, Ben - Division of Assessment and Accountability Support" userId="4cd6cdff-1273-49fa-8860-d0f5fa3fb9f7" providerId="ADAL" clId="{D14EA9FD-4EEB-45F1-8952-DD7EC40C1663}" dt="2024-01-09T16:21:54.251" v="9" actId="20577"/>
        <pc:sldMkLst>
          <pc:docMk/>
          <pc:sldMk cId="3118720248" sldId="304"/>
        </pc:sldMkLst>
        <pc:spChg chg="mod">
          <ac:chgData name="Riley, Ben - Division of Assessment and Accountability Support" userId="4cd6cdff-1273-49fa-8860-d0f5fa3fb9f7" providerId="ADAL" clId="{D14EA9FD-4EEB-45F1-8952-DD7EC40C1663}" dt="2024-01-09T16:21:54.251" v="9" actId="20577"/>
          <ac:spMkLst>
            <pc:docMk/>
            <pc:sldMk cId="3118720248" sldId="304"/>
            <ac:spMk id="2" creationId="{3BFD3470-7DE3-F5FB-95FF-9493BE5E9C41}"/>
          </ac:spMkLst>
        </pc:spChg>
      </pc:sldChg>
      <pc:sldChg chg="modSp mod">
        <pc:chgData name="Riley, Ben - Division of Assessment and Accountability Support" userId="4cd6cdff-1273-49fa-8860-d0f5fa3fb9f7" providerId="ADAL" clId="{D14EA9FD-4EEB-45F1-8952-DD7EC40C1663}" dt="2024-01-09T16:22:22.732" v="57" actId="20577"/>
        <pc:sldMkLst>
          <pc:docMk/>
          <pc:sldMk cId="1425680195" sldId="912"/>
        </pc:sldMkLst>
        <pc:spChg chg="mod">
          <ac:chgData name="Riley, Ben - Division of Assessment and Accountability Support" userId="4cd6cdff-1273-49fa-8860-d0f5fa3fb9f7" providerId="ADAL" clId="{D14EA9FD-4EEB-45F1-8952-DD7EC40C1663}" dt="2024-01-09T16:22:22.732" v="57" actId="20577"/>
          <ac:spMkLst>
            <pc:docMk/>
            <pc:sldMk cId="1425680195" sldId="912"/>
            <ac:spMk id="2" creationId="{D3D8383B-D476-70A1-5BD5-18F060B05353}"/>
          </ac:spMkLst>
        </pc:spChg>
      </pc:sldChg>
    </pc:docChg>
  </pc:docChgLst>
  <pc:docChgLst>
    <pc:chgData name="Mullins, Krista - Division of Assessment and Accountability Support" userId="S::krista.mullins@education.ky.gov::599e8b2c-da26-429c-a2a4-0d587b3d3416" providerId="AD" clId="Web-{7431EC52-44EF-6FA8-56C7-B8BF8F3B2D26}"/>
    <pc:docChg chg="modSld">
      <pc:chgData name="Mullins, Krista - Division of Assessment and Accountability Support" userId="S::krista.mullins@education.ky.gov::599e8b2c-da26-429c-a2a4-0d587b3d3416" providerId="AD" clId="Web-{7431EC52-44EF-6FA8-56C7-B8BF8F3B2D26}" dt="2024-01-22T14:41:00.295" v="10" actId="20577"/>
      <pc:docMkLst>
        <pc:docMk/>
      </pc:docMkLst>
      <pc:sldChg chg="modSp">
        <pc:chgData name="Mullins, Krista - Division of Assessment and Accountability Support" userId="S::krista.mullins@education.ky.gov::599e8b2c-da26-429c-a2a4-0d587b3d3416" providerId="AD" clId="Web-{7431EC52-44EF-6FA8-56C7-B8BF8F3B2D26}" dt="2024-01-22T14:41:00.295" v="10" actId="20577"/>
        <pc:sldMkLst>
          <pc:docMk/>
          <pc:sldMk cId="1932886933" sldId="301"/>
        </pc:sldMkLst>
        <pc:spChg chg="mod">
          <ac:chgData name="Mullins, Krista - Division of Assessment and Accountability Support" userId="S::krista.mullins@education.ky.gov::599e8b2c-da26-429c-a2a4-0d587b3d3416" providerId="AD" clId="Web-{7431EC52-44EF-6FA8-56C7-B8BF8F3B2D26}" dt="2024-01-22T14:41:00.295" v="10" actId="20577"/>
          <ac:spMkLst>
            <pc:docMk/>
            <pc:sldMk cId="1932886933" sldId="301"/>
            <ac:spMk id="7" creationId="{27CC5510-07A2-4BCD-9A13-9559C66A3657}"/>
          </ac:spMkLst>
        </pc:spChg>
      </pc:sldChg>
    </pc:docChg>
  </pc:docChgLst>
  <pc:docChgLst>
    <pc:chgData name="Mullins, Krista - Division of Assessment and Accountability Support" userId="S::krista.mullins@education.ky.gov::599e8b2c-da26-429c-a2a4-0d587b3d3416" providerId="AD" clId="Web-{56888A8A-B7E3-6B37-39C4-F6BC98ED28F7}"/>
    <pc:docChg chg="modSld">
      <pc:chgData name="Mullins, Krista - Division of Assessment and Accountability Support" userId="S::krista.mullins@education.ky.gov::599e8b2c-da26-429c-a2a4-0d587b3d3416" providerId="AD" clId="Web-{56888A8A-B7E3-6B37-39C4-F6BC98ED28F7}" dt="2024-01-16T16:47:26.548" v="75"/>
      <pc:docMkLst>
        <pc:docMk/>
      </pc:docMkLst>
      <pc:sldChg chg="modSp modNotes">
        <pc:chgData name="Mullins, Krista - Division of Assessment and Accountability Support" userId="S::krista.mullins@education.ky.gov::599e8b2c-da26-429c-a2a4-0d587b3d3416" providerId="AD" clId="Web-{56888A8A-B7E3-6B37-39C4-F6BC98ED28F7}" dt="2024-01-16T16:47:26.548" v="75"/>
        <pc:sldMkLst>
          <pc:docMk/>
          <pc:sldMk cId="2160321922" sldId="925"/>
        </pc:sldMkLst>
        <pc:spChg chg="mod">
          <ac:chgData name="Mullins, Krista - Division of Assessment and Accountability Support" userId="S::krista.mullins@education.ky.gov::599e8b2c-da26-429c-a2a4-0d587b3d3416" providerId="AD" clId="Web-{56888A8A-B7E3-6B37-39C4-F6BC98ED28F7}" dt="2024-01-16T16:46:17.247" v="52" actId="20577"/>
          <ac:spMkLst>
            <pc:docMk/>
            <pc:sldMk cId="2160321922" sldId="925"/>
            <ac:spMk id="4" creationId="{0C1B2091-E375-5EA2-B712-1C65473E4922}"/>
          </ac:spMkLst>
        </pc:spChg>
      </pc:sldChg>
    </pc:docChg>
  </pc:docChgLst>
  <pc:docChgLst>
    <pc:chgData name="Riley, Ben - Division of Assessment and Accountability Support" userId="4cd6cdff-1273-49fa-8860-d0f5fa3fb9f7" providerId="ADAL" clId="{40966262-BB74-43B7-B485-F63ABA84917A}"/>
    <pc:docChg chg="custSel modSld">
      <pc:chgData name="Riley, Ben - Division of Assessment and Accountability Support" userId="4cd6cdff-1273-49fa-8860-d0f5fa3fb9f7" providerId="ADAL" clId="{40966262-BB74-43B7-B485-F63ABA84917A}" dt="2024-01-25T21:25:54.179" v="7" actId="20577"/>
      <pc:docMkLst>
        <pc:docMk/>
      </pc:docMkLst>
      <pc:sldChg chg="modSp mod">
        <pc:chgData name="Riley, Ben - Division of Assessment and Accountability Support" userId="4cd6cdff-1273-49fa-8860-d0f5fa3fb9f7" providerId="ADAL" clId="{40966262-BB74-43B7-B485-F63ABA84917A}" dt="2024-01-25T21:25:54.179" v="7" actId="20577"/>
        <pc:sldMkLst>
          <pc:docMk/>
          <pc:sldMk cId="1425680195" sldId="912"/>
        </pc:sldMkLst>
        <pc:spChg chg="mod">
          <ac:chgData name="Riley, Ben - Division of Assessment and Accountability Support" userId="4cd6cdff-1273-49fa-8860-d0f5fa3fb9f7" providerId="ADAL" clId="{40966262-BB74-43B7-B485-F63ABA84917A}" dt="2024-01-25T21:25:54.179" v="7" actId="20577"/>
          <ac:spMkLst>
            <pc:docMk/>
            <pc:sldMk cId="1425680195" sldId="912"/>
            <ac:spMk id="2" creationId="{D3D8383B-D476-70A1-5BD5-18F060B0535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6EE935-1235-DCE7-6381-919F5DCF2A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A5EB57-B783-98C7-5B90-546F27C26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5C4FF4-CB9A-483D-8F68-033623D557AC}" type="datetimeFigureOut">
              <a:rPr lang="en-US" smtClean="0"/>
              <a:t>1/25/2024</a:t>
            </a:fld>
            <a:endParaRPr lang="en-US"/>
          </a:p>
        </p:txBody>
      </p:sp>
      <p:sp>
        <p:nvSpPr>
          <p:cNvPr id="4" name="Footer Placeholder 3">
            <a:extLst>
              <a:ext uri="{FF2B5EF4-FFF2-40B4-BE49-F238E27FC236}">
                <a16:creationId xmlns:a16="http://schemas.microsoft.com/office/drawing/2014/main" id="{E9352712-29C9-DA10-DAF4-BAD8F39F2A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48E093-BF24-6DC6-168C-3A9893B398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194971-8A1A-4CCD-A08C-327716ADC5D5}" type="slidenum">
              <a:rPr lang="en-US" smtClean="0"/>
              <a:t>‹#›</a:t>
            </a:fld>
            <a:endParaRPr lang="en-US"/>
          </a:p>
        </p:txBody>
      </p:sp>
    </p:spTree>
    <p:extLst>
      <p:ext uri="{BB962C8B-B14F-4D97-AF65-F5344CB8AC3E}">
        <p14:creationId xmlns:p14="http://schemas.microsoft.com/office/powerpoint/2010/main" val="160263053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6E735-6893-4BF8-A3C1-E6A89550CE50}"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0B408-1315-42B9-9804-74B22CCB63B0}" type="slidenum">
              <a:rPr lang="en-US" smtClean="0"/>
              <a:t>‹#›</a:t>
            </a:fld>
            <a:endParaRPr lang="en-US"/>
          </a:p>
        </p:txBody>
      </p:sp>
    </p:spTree>
    <p:extLst>
      <p:ext uri="{BB962C8B-B14F-4D97-AF65-F5344CB8AC3E}">
        <p14:creationId xmlns:p14="http://schemas.microsoft.com/office/powerpoint/2010/main" val="241659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Krista Mullins and I am a program consultant in the Office of Assessment and Accountability. Today we will be talking about the Alternate Kentucky Summative Assessment (AKSA). </a:t>
            </a:r>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experienced staffing changes from earlier in the year, make sure your new test administrators have completed the certification quizzes for the AT Overview and TAR/CWEC/ESAR as necessary. These can be opened by contacting Darrell Mattingly at UK using the contact information found in the OTS. They will also need to complete the Administration Code and Inclusion of Special Populations trainings. Staff who previously completed these trainings in the fall do not have to re-do them for Window 2.</a:t>
            </a:r>
          </a:p>
          <a:p>
            <a:endParaRPr lang="en-US" dirty="0"/>
          </a:p>
          <a:p>
            <a:r>
              <a:rPr lang="en-US" dirty="0"/>
              <a:t>Before testing, please cover or remove content from test administration areas and follow all protocols outlined in the Administration Code regulation for test security. Test administrators who have completed their certification quizzes may preview the tasks and modify materials as permitted for accessibility.</a:t>
            </a:r>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393345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These are some reminders regarding some checkpoints when administering the attainment tasks. These are taken from the Administration guide, which is linked on this page as well. When it's time to begin task administration, the test administrator should be in a 1-1 environment with the student. Remote administration of assessments where the proctor is at one location and the student is at another location is not permitted. The test administrator should follow the directions in the script and read it exactly as written. This is a fully scripted assessment. Beginning on page 13 of the administration guide, there are some examples of acceptable and unacceptable administration procedures. For example, it would be acceptable to cue a student to begin or to orient them to the task. It is NOT acceptable to cue them toward a specific answer. When a student answers, please record the response. They cannot return to a previous question once they have moved to the next question- even if they ask. They may not have multiple opportunities to answer the same question. Finally, there are opportunities for breaks throughout the tasks, and the task may also be administered in more than one session if needed. If a test session is stopped, it must be restarted where the student left off. The task cannot be restarted at the beginning. Finally- a note surrounding instruction- as per the Administration Code, instruction may continue in the testing window but cannot be centered around the tasks being administered, nor can there be any kind of review or reteaching based on knowledge of secure test materials.  </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11</a:t>
            </a:fld>
            <a:endParaRPr lang="en-US"/>
          </a:p>
        </p:txBody>
      </p:sp>
    </p:spTree>
    <p:extLst>
      <p:ext uri="{BB962C8B-B14F-4D97-AF65-F5344CB8AC3E}">
        <p14:creationId xmlns:p14="http://schemas.microsoft.com/office/powerpoint/2010/main" val="2883083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Once the attainment task administration is complete, it's time for score entry in the SRD. Transfer the student responses from the paper answer sheet into the SRD before May 31, 2024. This is also the deadline to enter Career Work Experience Certification (CWEC) status and Employability Skills Attainment Record (ESAR) scores into the Career Readiness Database (CRD) for Gr. 12 students. The AT Binder and supplemental materials should be returned to the designee- Building Assessment Coordinator (BAC), DAC, or Director of Special Education (</a:t>
            </a:r>
            <a:r>
              <a:rPr lang="en-US" dirty="0" err="1">
                <a:cs typeface="Calibri"/>
              </a:rPr>
              <a:t>DoSE</a:t>
            </a:r>
            <a:r>
              <a:rPr lang="en-US" dirty="0">
                <a:cs typeface="Calibri"/>
              </a:rPr>
              <a:t>) for secure storage until the end of the school year when they will be destroyed. </a:t>
            </a:r>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723661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E93C1-3CF2-C76E-DF12-2657CD0A2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762A8-22E1-9281-6FE4-C9D4AF4C8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C28F9-38E2-1B6A-0B01-6EE2DAA34BCF}"/>
              </a:ext>
            </a:extLst>
          </p:cNvPr>
          <p:cNvSpPr>
            <a:spLocks noGrp="1"/>
          </p:cNvSpPr>
          <p:nvPr>
            <p:ph type="body" idx="1"/>
          </p:nvPr>
        </p:nvSpPr>
        <p:spPr/>
        <p:txBody>
          <a:bodyPr/>
          <a:lstStyle/>
          <a:p>
            <a:r>
              <a:rPr lang="en-US" dirty="0"/>
              <a:t>Let’s take a look at what to expect for Field Test items in the Spring.</a:t>
            </a:r>
          </a:p>
          <a:p>
            <a:endParaRPr lang="en-US"/>
          </a:p>
        </p:txBody>
      </p:sp>
      <p:sp>
        <p:nvSpPr>
          <p:cNvPr id="4" name="Slide Number Placeholder 3">
            <a:extLst>
              <a:ext uri="{FF2B5EF4-FFF2-40B4-BE49-F238E27FC236}">
                <a16:creationId xmlns:a16="http://schemas.microsoft.com/office/drawing/2014/main" id="{FB41EE5D-F2E4-0B89-40D0-535A7B0950E8}"/>
              </a:ext>
            </a:extLst>
          </p:cNvPr>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275073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57489-2CCC-35E1-1B10-56408EDC8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FBD7F-7437-922A-5AF2-E44A6A2E7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A2116-7370-6464-E213-7005585D2C7B}"/>
              </a:ext>
            </a:extLst>
          </p:cNvPr>
          <p:cNvSpPr>
            <a:spLocks noGrp="1"/>
          </p:cNvSpPr>
          <p:nvPr>
            <p:ph type="body" idx="1"/>
          </p:nvPr>
        </p:nvSpPr>
        <p:spPr/>
        <p:txBody>
          <a:bodyPr/>
          <a:lstStyle/>
          <a:p>
            <a:pPr>
              <a:defRPr/>
            </a:pPr>
            <a:r>
              <a:rPr lang="en-US">
                <a:cs typeface="Calibri"/>
              </a:rPr>
              <a:t>Similar to Window 1, Window 2 will also contain field test items for each content area, except for science. Prior to the test administrator entering scores into SRD, they will select AT next to the student's name, then they must select which form number was used prior to clicking AT and entering scores. The form number corresponds to the field test items administered and not to the attainment tasks.  Form numbers can be found on the front of the binder and on the top of the field test.</a:t>
            </a:r>
          </a:p>
        </p:txBody>
      </p:sp>
      <p:sp>
        <p:nvSpPr>
          <p:cNvPr id="4" name="Slide Number Placeholder 3">
            <a:extLst>
              <a:ext uri="{FF2B5EF4-FFF2-40B4-BE49-F238E27FC236}">
                <a16:creationId xmlns:a16="http://schemas.microsoft.com/office/drawing/2014/main" id="{F88AE076-A635-DD43-D46E-22004FB0CBD0}"/>
              </a:ext>
            </a:extLst>
          </p:cNvPr>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212531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will the February DAC Q&amp;A sessions take place?</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23035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in person session will be held in Frankfort at the Sower building on Monday February 5</a:t>
            </a:r>
            <a:r>
              <a:rPr lang="en-US" baseline="30000" dirty="0"/>
              <a:t>th</a:t>
            </a:r>
            <a:r>
              <a:rPr lang="en-US" dirty="0"/>
              <a:t>. On Thursday, February 15</a:t>
            </a:r>
            <a:r>
              <a:rPr lang="en-US" baseline="30000" dirty="0"/>
              <a:t>th</a:t>
            </a:r>
            <a:r>
              <a:rPr lang="en-US" dirty="0"/>
              <a:t>, an in-person and virtual session will be held in Ashland at the Kentucky Education Development Corporation. Another in-person and virtual session will be held on Wednesday, February 21</a:t>
            </a:r>
            <a:r>
              <a:rPr lang="en-US" baseline="30000" dirty="0"/>
              <a:t>st</a:t>
            </a:r>
            <a:r>
              <a:rPr lang="en-US" dirty="0"/>
              <a:t> in Eddyville at the West Kentucky Educational Cooperative. If weather or other circumstances impact the in-person session, the Q&amp;A session will be held online only.</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live Q&amp;A sessions will not include full presentations of content already covered in the video recordings, DACs and BACs should be prepared for the Q&amp;A sessions. Before attending the Q&amp;A Sessions, DACs and BACs can be prepared by watching all (or pertinent) training videos on the administration of Spring 2024 assessments.</a:t>
            </a:r>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5e81bac1d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5e81bac1d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schedule for these Q&amp;A sessions can be seen on this slide.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questions, please email dacinfo@education.ky.gov or call (502) 564-4394.</a:t>
            </a:r>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79168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5e81bac1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5e81bac1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agenda for the training will cover the AKSA Timeline, window 1 makeup, medical nonparticipation, window 2 information, Field Test Items, and the February DAC sessions.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AKSA spring timeline.</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168847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Window 1 makeup is from Jan. 8- March 22. All makeup windows must be approved by KDE by making the request for a makeup on the Window 1 Make Up Google Form. </a:t>
            </a:r>
            <a:endParaRPr lang="en-US" dirty="0">
              <a:cs typeface="Calibri"/>
            </a:endParaRPr>
          </a:p>
          <a:p>
            <a:endParaRPr lang="en-US" dirty="0"/>
          </a:p>
          <a:p>
            <a:r>
              <a:rPr lang="en-US" dirty="0">
                <a:cs typeface="Calibri" panose="020F0502020204030204"/>
              </a:rPr>
              <a:t>Orders for Visual Impairment (VI) materials are due by Feb. 12. VI orders may be submitted using the link in the table.</a:t>
            </a:r>
            <a:endParaRPr lang="en-US" dirty="0"/>
          </a:p>
          <a:p>
            <a:endParaRPr lang="en-US" dirty="0"/>
          </a:p>
          <a:p>
            <a:r>
              <a:rPr lang="en-US" dirty="0"/>
              <a:t>Window 2 Materials will ship based on your selection in the Google Form. The form is linked in the table. These materials will ship either the week of March 25 or the week of April 1. If the form was not completed by Feb. 12, the materials will ship the week of March 25 by default.</a:t>
            </a:r>
          </a:p>
          <a:p>
            <a:endParaRPr lang="en-US" dirty="0"/>
          </a:p>
          <a:p>
            <a:r>
              <a:rPr lang="en-US" dirty="0"/>
              <a:t>Window 2 will open April 15 and close on May 24.</a:t>
            </a:r>
          </a:p>
          <a:p>
            <a:endParaRPr lang="en-US" dirty="0"/>
          </a:p>
          <a:p>
            <a:r>
              <a:rPr lang="en-US" dirty="0"/>
              <a:t>All scores for the Attainment Tasks, CWEC, and ESAR must be entered into the SRD </a:t>
            </a:r>
            <a:r>
              <a:rPr lang="en-US"/>
              <a:t>or CRD by </a:t>
            </a:r>
            <a:r>
              <a:rPr lang="en-US" dirty="0"/>
              <a:t>May 31. This date is firm and cannot be modified.</a:t>
            </a:r>
          </a:p>
          <a:p>
            <a:endParaRPr lang="en-US" dirty="0"/>
          </a:p>
          <a:p>
            <a:r>
              <a:rPr lang="en-US" dirty="0"/>
              <a:t>The complete calendar is linked at the bottom of this slide.</a:t>
            </a:r>
          </a:p>
          <a:p>
            <a:endParaRPr lang="en-US" dirty="0"/>
          </a:p>
          <a:p>
            <a:r>
              <a:rPr lang="en-US" dirty="0"/>
              <a:t>Just as a reminder: Transition Attainment Record (TAR) is administered in grade 11 unless a student does not meet benchmark and then they may take it in grade 12 and 14. Career Work Experience Certification (CWEC) is a career readiness measure within the Postsecondary Readiness indicator of the accountability system. The attainment of CWEC is a process, not an assessment. Finally, ESAR (Employability Skills Attainment Record) is administered to all 12</a:t>
            </a:r>
            <a:r>
              <a:rPr lang="en-US" baseline="30000" dirty="0"/>
              <a:t>th</a:t>
            </a:r>
            <a:r>
              <a:rPr lang="en-US" dirty="0"/>
              <a:t> grade students who are working toward achievement of career readiness within the Postsecondary Readiness indicator. The ESAR is not administered to students with a graduation code.</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procedures for requesting a makeup.</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62623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makeup for window 1 began on January 8</a:t>
            </a:r>
            <a:r>
              <a:rPr lang="en-US" baseline="30000" dirty="0"/>
              <a:t>th</a:t>
            </a:r>
            <a:r>
              <a:rPr lang="en-US" dirty="0"/>
              <a:t> and will continue through March 22. District Assessment Coordinators (DACs) must complete the AKSA Window 1 Makeup Request Form that was sent in the Monday DAC email on December 11</a:t>
            </a:r>
            <a:r>
              <a:rPr lang="en-US" baseline="30000" dirty="0"/>
              <a:t>th</a:t>
            </a:r>
            <a:r>
              <a:rPr lang="en-US" dirty="0"/>
              <a:t> and January 8</a:t>
            </a:r>
            <a:r>
              <a:rPr lang="en-US" baseline="30000" dirty="0"/>
              <a:t>th </a:t>
            </a:r>
            <a:r>
              <a:rPr lang="en-US" dirty="0"/>
              <a:t>to request a makeup. The form is also linked on this slide. Once the form is submitted, a copy of the DAC’s responses will be emailed to them. This will serve as confirmation that the form was received by KDE. After KDE reviews the request, the DAC will receive an email from KDE letting them know if the request was approved or not approved. All makeup attainment tasks (Ats) should be administered by March 22. Scores must be entered into the SRD by the close of business on March 22. If districts destroyed and did not keep school level materials after Window 1, the DAC binder may be used to copy the materials needed to administer the ATs. All procedures and protocols for testing must be followed during the makeup window. </a:t>
            </a:r>
            <a:r>
              <a:rPr lang="en-US" sz="1800" b="0" i="0" u="none" strike="noStrike" dirty="0">
                <a:solidFill>
                  <a:srgbClr val="000000"/>
                </a:solidFill>
                <a:effectLst/>
                <a:latin typeface="Calibri"/>
                <a:cs typeface="Calibri"/>
              </a:rPr>
              <a:t>If for some reason a student is unable to complete testing during the makeup window, the student may complete Window 1 and Window 2 in the spring during Window 2. KDE encourages districts to use the makeup window to complete Window 1 testing if at all possible. If a student will be taking Window 1 and Window 2 assessments in the Spring, districts must contact KDE for approval to take the Window 1 test in the spring.</a:t>
            </a:r>
            <a:r>
              <a:rPr lang="en-US" sz="1800" dirty="0">
                <a:solidFill>
                  <a:srgbClr val="000000"/>
                </a:solidFill>
                <a:latin typeface="Calibri"/>
                <a:cs typeface="Calibri"/>
              </a:rPr>
              <a:t> Students are required to take both Window 1 and Window 2 Attainment Tasks of the AKSA.</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2D50B408-1315-42B9-9804-74B22CCB63B0}" type="slidenum">
              <a:rPr lang="en-US" smtClean="0"/>
              <a:t>6</a:t>
            </a:fld>
            <a:endParaRPr lang="en-US"/>
          </a:p>
        </p:txBody>
      </p:sp>
    </p:spTree>
    <p:extLst>
      <p:ext uri="{BB962C8B-B14F-4D97-AF65-F5344CB8AC3E}">
        <p14:creationId xmlns:p14="http://schemas.microsoft.com/office/powerpoint/2010/main" val="69411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districts do if they have a student who might qualify for a medical nonparticipation?</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123712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dirty="0"/>
              <a:t>Medical Nonparticipations should be submitted for both Window 1 and 2 during the spring window in SDRR. </a:t>
            </a:r>
            <a:r>
              <a:rPr lang="en-US" sz="1800" b="0" i="0" u="none" strike="noStrike" dirty="0">
                <a:solidFill>
                  <a:srgbClr val="000000"/>
                </a:solidFill>
                <a:effectLst/>
                <a:latin typeface="Calibri" panose="020F0502020204030204" pitchFamily="34" charset="0"/>
              </a:rPr>
              <a:t>Please enter the information into SDRR and wait for an approval, denial or request for additional information. You will continue to keep a copy of this form on-file in your district.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endParaRPr lang="en-US" sz="1800" b="0" i="0" u="none" strike="noStrike"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 Superintendent or Designee signature will be accepted in place of a doctor’s signature.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complete these early in the testing window. If a medical nonparticipation is denied, Attainment Tasks for both windows 1 and 2 will need to be completed during Window 2. If submitted early in the window and a nonparticipation is denied, there may still be time to complete the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Nonparticipations can be requested by content area or for the whole test.</a:t>
            </a:r>
          </a:p>
          <a:p>
            <a:endParaRPr lang="en-US" dirty="0"/>
          </a:p>
          <a:p>
            <a:r>
              <a:rPr lang="en-US" dirty="0"/>
              <a:t>Extraordinary Circumstance Nonparticipations are no longer available.</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354762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Window 2 </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3206868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4038600" y="6356350"/>
            <a:ext cx="3564699" cy="365125"/>
          </a:xfrm>
          <a:prstGeom prst="rect">
            <a:avLst/>
          </a:prstGeo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4038600" y="6356350"/>
            <a:ext cx="3564699" cy="365125"/>
          </a:xfrm>
          <a:prstGeom prst="rect">
            <a:avLst/>
          </a:prstGeom>
        </p:spPr>
        <p:txBody>
          <a:bodyPr/>
          <a:lstStyle/>
          <a:p>
            <a:endParaRPr lang="en-US" dirty="0"/>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4038600" y="6356350"/>
            <a:ext cx="3564699" cy="365125"/>
          </a:xfrm>
          <a:prstGeom prst="rect">
            <a:avLst/>
          </a:prstGeom>
        </p:spPr>
        <p:txBody>
          <a:bodyPr/>
          <a:lstStyle/>
          <a:p>
            <a:endParaRPr lang="en-US" dirty="0"/>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a:xfrm>
            <a:off x="4038600" y="6356350"/>
            <a:ext cx="3564699" cy="365125"/>
          </a:xfrm>
          <a:prstGeom prst="rect">
            <a:avLst/>
          </a:prstGeom>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6137620" y="6264633"/>
            <a:ext cx="731600" cy="524800"/>
          </a:xfrm>
          <a:prstGeom prst="rect">
            <a:avLst/>
          </a:prstGeom>
        </p:spPr>
        <p:txBody>
          <a:bodyPr spcFirstLastPara="1" wrap="square" lIns="91425" tIns="91425" rIns="91425" bIns="91425" anchor="ctr" anchorCtr="0">
            <a:normAutofit/>
          </a:bodyPr>
          <a:lstStyle>
            <a:lvl1pPr lvl="0">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extLst>
      <p:ext uri="{BB962C8B-B14F-4D97-AF65-F5344CB8AC3E}">
        <p14:creationId xmlns:p14="http://schemas.microsoft.com/office/powerpoint/2010/main" val="112060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08844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2475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7143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4013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67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481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FB13CA8-91AD-6646-C233-2DC4ABD233CE}"/>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F0ADD6A5-3E0E-1B98-B3FC-F8F85A689343}"/>
              </a:ext>
            </a:extLst>
          </p:cNvPr>
          <p:cNvSpPr>
            <a:spLocks noGrp="1"/>
          </p:cNvSpPr>
          <p:nvPr>
            <p:ph type="sldNum" sz="quarter" idx="10"/>
          </p:nvPr>
        </p:nvSpPr>
        <p:spPr/>
        <p:txBody>
          <a:bodyPr/>
          <a:lstStyle/>
          <a:p>
            <a:fld id="{C0C8F88A-AA11-4305-A80F-BCBF00EDB4D8}" type="slidenum">
              <a:rPr lang="en-US" smtClean="0"/>
              <a:pPr/>
              <a:t>‹#›</a:t>
            </a:fld>
            <a:endParaRPr lang="en-US" dirty="0"/>
          </a:p>
        </p:txBody>
      </p:sp>
    </p:spTree>
    <p:extLst>
      <p:ext uri="{BB962C8B-B14F-4D97-AF65-F5344CB8AC3E}">
        <p14:creationId xmlns:p14="http://schemas.microsoft.com/office/powerpoint/2010/main" val="114667962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3738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6340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7763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7659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523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a:prstGeom prst="rect">
            <a:avLst/>
          </a:prstGeo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4038600" y="6356350"/>
            <a:ext cx="3564699" cy="365125"/>
          </a:xfrm>
          <a:prstGeom prst="rect">
            <a:avLst/>
          </a:prstGeom>
        </p:spPr>
        <p:txBody>
          <a:bodyPr/>
          <a:lstStyle/>
          <a:p>
            <a:endParaRPr lang="en-US" dirty="0"/>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4038600" y="6356350"/>
            <a:ext cx="3564699" cy="365125"/>
          </a:xfrm>
          <a:prstGeom prst="rect">
            <a:avLst/>
          </a:prstGeom>
        </p:spPr>
        <p:txBody>
          <a:bodyPr/>
          <a:lstStyle/>
          <a:p>
            <a:endParaRPr lang="en-US" dirty="0"/>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4038600" y="6356350"/>
            <a:ext cx="3564699" cy="365125"/>
          </a:xfrm>
          <a:prstGeom prst="rect">
            <a:avLst/>
          </a:prstGeom>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4038600" y="6356350"/>
            <a:ext cx="3564699" cy="365125"/>
          </a:xfrm>
          <a:prstGeom prst="rect">
            <a:avLst/>
          </a:prstGeom>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a:prstGeom prst="rect">
            <a:avLst/>
          </a:prstGeo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4038600" y="6356350"/>
            <a:ext cx="3564699" cy="3651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72FF3E-A189-44F3-0EA7-50D38CFABBEE}"/>
              </a:ext>
            </a:extLst>
          </p:cNvPr>
          <p:cNvSpPr>
            <a:spLocks noGrp="1"/>
          </p:cNvSpPr>
          <p:nvPr>
            <p:ph type="sldNum" sz="quarter" idx="4"/>
          </p:nvPr>
        </p:nvSpPr>
        <p:spPr>
          <a:xfrm>
            <a:off x="4724400" y="6313833"/>
            <a:ext cx="2743200" cy="365125"/>
          </a:xfrm>
          <a:prstGeom prst="rect">
            <a:avLst/>
          </a:prstGeom>
        </p:spPr>
        <p:txBody>
          <a:bodyPr vert="horz" lIns="91440" tIns="45720" rIns="91440" bIns="45720" rtlCol="0" anchor="ctr"/>
          <a:lstStyle>
            <a:lvl1pPr algn="r">
              <a:defRPr sz="1200">
                <a:solidFill>
                  <a:schemeClr val="bg1"/>
                </a:solidFill>
              </a:defRPr>
            </a:lvl1pPr>
          </a:lstStyle>
          <a:p>
            <a:fld id="{C0C8F88A-AA11-4305-A80F-BCBF00EDB4D8}" type="slidenum">
              <a:rPr lang="en-US" smtClean="0"/>
              <a:pPr/>
              <a:t>‹#›</a:t>
            </a:fld>
            <a:endParaRPr lang="en-US" dirty="0"/>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3946684"/>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ky.gov/AA/Assessments/Documents/Overview_Attainment_Task_Administration_Guid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forms.gle/72iJoPDN3VeWhe5M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ducation.ky.gov/AA/Assessments/summassmt/Documents/AKSA_Summative_Assessment_Calendar.pdf" TargetMode="External"/><Relationship Id="rId5" Type="http://schemas.openxmlformats.org/officeDocument/2006/relationships/hyperlink" Target="https://forms.gle/5KsU51bobfiMy8HW8" TargetMode="External"/><Relationship Id="rId4" Type="http://schemas.openxmlformats.org/officeDocument/2006/relationships/hyperlink" Target="https://forms.gle/WQukbiGT1CKzoqYt5"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forms.gle/WhJ1eCicaxh6EhuX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933852" y="1101155"/>
            <a:ext cx="9963705"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2024 February DAC Training</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568309" y="3657600"/>
            <a:ext cx="9144000" cy="1655762"/>
          </a:xfrm>
        </p:spPr>
        <p:txBody>
          <a:bodyPr vert="horz" lIns="91440" tIns="45720" rIns="91440" bIns="45720" rtlCol="0" anchor="t">
            <a:normAutofit fontScale="85000" lnSpcReduction="20000"/>
          </a:bodyPr>
          <a:lstStyle/>
          <a:p>
            <a:pPr algn="r"/>
            <a:r>
              <a:rPr lang="en-US" sz="4400" dirty="0"/>
              <a:t>Alternate Kentucky Summative Assessment</a:t>
            </a:r>
          </a:p>
          <a:p>
            <a:pPr algn="r"/>
            <a:r>
              <a:rPr lang="en-US" sz="4400" dirty="0"/>
              <a:t>Krista Mullins</a:t>
            </a:r>
          </a:p>
          <a:p>
            <a:pPr algn="r"/>
            <a:r>
              <a:rPr lang="en-US" sz="4400" dirty="0"/>
              <a:t>Program Consultant</a:t>
            </a:r>
          </a:p>
        </p:txBody>
      </p:sp>
    </p:spTree>
    <p:extLst>
      <p:ext uri="{BB962C8B-B14F-4D97-AF65-F5344CB8AC3E}">
        <p14:creationId xmlns:p14="http://schemas.microsoft.com/office/powerpoint/2010/main" val="366747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8107-DF35-A131-7583-CEF30D2F7A0A}"/>
              </a:ext>
            </a:extLst>
          </p:cNvPr>
          <p:cNvSpPr>
            <a:spLocks noGrp="1"/>
          </p:cNvSpPr>
          <p:nvPr>
            <p:ph type="title"/>
          </p:nvPr>
        </p:nvSpPr>
        <p:spPr>
          <a:xfrm>
            <a:off x="838200" y="82321"/>
            <a:ext cx="10515600" cy="1325563"/>
          </a:xfrm>
        </p:spPr>
        <p:txBody>
          <a:bodyPr/>
          <a:lstStyle/>
          <a:p>
            <a:r>
              <a:rPr lang="en-US"/>
              <a:t>Window 2 AT Checklist - </a:t>
            </a:r>
            <a:r>
              <a:rPr lang="en-US" sz="4000"/>
              <a:t>Before Testing</a:t>
            </a:r>
          </a:p>
        </p:txBody>
      </p:sp>
      <p:sp>
        <p:nvSpPr>
          <p:cNvPr id="3" name="Content Placeholder 2">
            <a:extLst>
              <a:ext uri="{FF2B5EF4-FFF2-40B4-BE49-F238E27FC236}">
                <a16:creationId xmlns:a16="http://schemas.microsoft.com/office/drawing/2014/main" id="{618776EA-DD68-B238-C1FC-0D6981069E01}"/>
              </a:ext>
            </a:extLst>
          </p:cNvPr>
          <p:cNvSpPr>
            <a:spLocks noGrp="1"/>
          </p:cNvSpPr>
          <p:nvPr>
            <p:ph idx="1"/>
          </p:nvPr>
        </p:nvSpPr>
        <p:spPr>
          <a:xfrm>
            <a:off x="838200" y="1382442"/>
            <a:ext cx="10515600" cy="4093115"/>
          </a:xfrm>
        </p:spPr>
        <p:txBody>
          <a:bodyPr>
            <a:normAutofit fontScale="92500" lnSpcReduction="10000"/>
          </a:bodyPr>
          <a:lstStyle/>
          <a:p>
            <a:r>
              <a:rPr lang="en-US" b="1"/>
              <a:t>STAFF CHANGES- </a:t>
            </a:r>
            <a:r>
              <a:rPr lang="en-US"/>
              <a:t>Make sure all </a:t>
            </a:r>
            <a:r>
              <a:rPr lang="en-US" b="1" u="sng"/>
              <a:t>NEW</a:t>
            </a:r>
            <a:r>
              <a:rPr lang="en-US"/>
              <a:t> test administrators have completed the Administration Code and Inclusion of Special Populations Trainings and have completed certification quizzes in the Online Training System (OTS) and have given a printed certificate to their DAC.</a:t>
            </a:r>
          </a:p>
          <a:p>
            <a:r>
              <a:rPr lang="en-US">
                <a:ea typeface="+mn-lt"/>
                <a:cs typeface="+mn-lt"/>
              </a:rPr>
              <a:t>Any non-certified personnel assisting must sign a non-disclosure form to be kept on record.</a:t>
            </a:r>
            <a:endParaRPr lang="en-US"/>
          </a:p>
          <a:p>
            <a:r>
              <a:rPr lang="en-US">
                <a:ea typeface="+mn-lt"/>
                <a:cs typeface="+mn-lt"/>
              </a:rPr>
              <a:t>Cover or remove content from test administration areas</a:t>
            </a:r>
          </a:p>
          <a:p>
            <a:r>
              <a:rPr lang="en-US"/>
              <a:t>Ensure security of all test materials before, during, and after testing</a:t>
            </a:r>
          </a:p>
          <a:p>
            <a:r>
              <a:rPr lang="en-US"/>
              <a:t>Preview the tasks and modify materials as permitted to ensure accessibility.</a:t>
            </a:r>
          </a:p>
          <a:p>
            <a:endParaRPr lang="en-US"/>
          </a:p>
        </p:txBody>
      </p:sp>
    </p:spTree>
    <p:extLst>
      <p:ext uri="{BB962C8B-B14F-4D97-AF65-F5344CB8AC3E}">
        <p14:creationId xmlns:p14="http://schemas.microsoft.com/office/powerpoint/2010/main" val="47021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9EAE-1F75-A4E6-1CEA-8DAF9FCB380A}"/>
              </a:ext>
            </a:extLst>
          </p:cNvPr>
          <p:cNvSpPr>
            <a:spLocks noGrp="1"/>
          </p:cNvSpPr>
          <p:nvPr>
            <p:ph type="title"/>
          </p:nvPr>
        </p:nvSpPr>
        <p:spPr>
          <a:xfrm>
            <a:off x="762786" y="168661"/>
            <a:ext cx="10515600" cy="1325563"/>
          </a:xfrm>
        </p:spPr>
        <p:txBody>
          <a:bodyPr/>
          <a:lstStyle/>
          <a:p>
            <a:r>
              <a:rPr lang="en-US"/>
              <a:t>Window 2 Checklist- </a:t>
            </a:r>
            <a:r>
              <a:rPr lang="en-US" sz="4000"/>
              <a:t>Task Administration</a:t>
            </a:r>
          </a:p>
        </p:txBody>
      </p:sp>
      <p:sp>
        <p:nvSpPr>
          <p:cNvPr id="4" name="Content Placeholder 2">
            <a:extLst>
              <a:ext uri="{FF2B5EF4-FFF2-40B4-BE49-F238E27FC236}">
                <a16:creationId xmlns:a16="http://schemas.microsoft.com/office/drawing/2014/main" id="{9EE28102-A759-5BD3-AB1E-2388D6C27ACC}"/>
              </a:ext>
            </a:extLst>
          </p:cNvPr>
          <p:cNvSpPr>
            <a:spLocks noGrp="1"/>
          </p:cNvSpPr>
          <p:nvPr>
            <p:ph idx="1"/>
          </p:nvPr>
        </p:nvSpPr>
        <p:spPr>
          <a:xfrm>
            <a:off x="838200" y="1382712"/>
            <a:ext cx="10515600" cy="4092575"/>
          </a:xfrm>
        </p:spPr>
        <p:txBody>
          <a:bodyPr vert="horz" lIns="91440" tIns="45720" rIns="91440" bIns="45720" rtlCol="0" anchor="t">
            <a:normAutofit fontScale="77500" lnSpcReduction="20000"/>
          </a:bodyPr>
          <a:lstStyle/>
          <a:p>
            <a:r>
              <a:rPr lang="en-US" dirty="0"/>
              <a:t>Tasks should be administered in a 1-1 environment free from distractions. As a reminder, </a:t>
            </a:r>
            <a:r>
              <a:rPr lang="en-US" b="1" dirty="0"/>
              <a:t>Kentucky does not permit remote administration of assessments where the proctor is at one location and the student is at another.</a:t>
            </a:r>
          </a:p>
          <a:p>
            <a:r>
              <a:rPr lang="en-US" dirty="0"/>
              <a:t>Follow the directions in the script (italics font) and read the script exactly as written (in quotation marks). You may repeat if the student is off task or inattentive.</a:t>
            </a:r>
          </a:p>
          <a:p>
            <a:r>
              <a:rPr lang="en-US" dirty="0"/>
              <a:t>Follow acceptable administration procedures outlined on page 13 of the </a:t>
            </a:r>
            <a:r>
              <a:rPr lang="en-US" dirty="0">
                <a:solidFill>
                  <a:srgbClr val="0070C0"/>
                </a:solidFill>
                <a:hlinkClick r:id="rId3">
                  <a:extLst>
                    <a:ext uri="{A12FA001-AC4F-418D-AE19-62706E023703}">
                      <ahyp:hlinkClr xmlns:ahyp="http://schemas.microsoft.com/office/drawing/2018/hyperlinkcolor" val="tx"/>
                    </a:ext>
                  </a:extLst>
                </a:hlinkClick>
              </a:rPr>
              <a:t>Administration Guide</a:t>
            </a:r>
            <a:endParaRPr lang="en-US" dirty="0">
              <a:solidFill>
                <a:srgbClr val="0070C0"/>
              </a:solidFill>
            </a:endParaRPr>
          </a:p>
          <a:p>
            <a:r>
              <a:rPr lang="en-US" dirty="0"/>
              <a:t>Record each student response. You cannot return to a previous question once you have moved to the next question.</a:t>
            </a:r>
          </a:p>
          <a:p>
            <a:r>
              <a:rPr lang="en-US" dirty="0"/>
              <a:t>The task may be administered in more than one session if needed- it is not a timed test.</a:t>
            </a:r>
          </a:p>
          <a:p>
            <a:r>
              <a:rPr lang="en-US" dirty="0"/>
              <a:t>Instruction may continue in the testing window, but content cannot be derived from the actual ATs being administered; once task administration has been completed, instruction surrounding that standard may resume. </a:t>
            </a:r>
            <a:r>
              <a:rPr lang="en-US" sz="1800" dirty="0"/>
              <a:t>(703 KAR 5:080 p13)</a:t>
            </a:r>
            <a:endParaRPr lang="en-US" sz="1800" b="1" dirty="0"/>
          </a:p>
          <a:p>
            <a:endParaRPr lang="en-US" dirty="0"/>
          </a:p>
        </p:txBody>
      </p:sp>
    </p:spTree>
    <p:extLst>
      <p:ext uri="{BB962C8B-B14F-4D97-AF65-F5344CB8AC3E}">
        <p14:creationId xmlns:p14="http://schemas.microsoft.com/office/powerpoint/2010/main" val="4074341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347C-96A4-A80C-2984-6D68750A80A6}"/>
              </a:ext>
            </a:extLst>
          </p:cNvPr>
          <p:cNvSpPr>
            <a:spLocks noGrp="1"/>
          </p:cNvSpPr>
          <p:nvPr>
            <p:ph type="title"/>
          </p:nvPr>
        </p:nvSpPr>
        <p:spPr>
          <a:xfrm>
            <a:off x="748990" y="164403"/>
            <a:ext cx="10515600" cy="1325563"/>
          </a:xfrm>
        </p:spPr>
        <p:txBody>
          <a:bodyPr/>
          <a:lstStyle/>
          <a:p>
            <a:r>
              <a:rPr lang="en-US"/>
              <a:t>Window 2 Checklist- Score Entry</a:t>
            </a:r>
          </a:p>
        </p:txBody>
      </p:sp>
      <p:sp>
        <p:nvSpPr>
          <p:cNvPr id="4" name="Content Placeholder 2">
            <a:extLst>
              <a:ext uri="{FF2B5EF4-FFF2-40B4-BE49-F238E27FC236}">
                <a16:creationId xmlns:a16="http://schemas.microsoft.com/office/drawing/2014/main" id="{57D7F5E6-E542-9FBB-B5AB-1969EB7A9FAF}"/>
              </a:ext>
            </a:extLst>
          </p:cNvPr>
          <p:cNvSpPr>
            <a:spLocks noGrp="1"/>
          </p:cNvSpPr>
          <p:nvPr>
            <p:ph idx="1"/>
          </p:nvPr>
        </p:nvSpPr>
        <p:spPr>
          <a:xfrm>
            <a:off x="748990" y="1300395"/>
            <a:ext cx="10515600" cy="4092575"/>
          </a:xfrm>
        </p:spPr>
        <p:txBody>
          <a:bodyPr vert="horz" lIns="91440" tIns="45720" rIns="91440" bIns="45720" rtlCol="0" anchor="t">
            <a:normAutofit fontScale="85000" lnSpcReduction="20000"/>
          </a:bodyPr>
          <a:lstStyle/>
          <a:p>
            <a:r>
              <a:rPr lang="en-US" dirty="0"/>
              <a:t>The SRD is open for score entry for Attainment Tasks from April 15 through May 31, 2024.</a:t>
            </a:r>
          </a:p>
          <a:p>
            <a:r>
              <a:rPr lang="en-US" dirty="0"/>
              <a:t>Transfer the student responses from the paper answer sheet into the SRD for scoring. </a:t>
            </a:r>
          </a:p>
          <a:p>
            <a:r>
              <a:rPr lang="en-US" dirty="0"/>
              <a:t>The deadline of May 31, 2024, is firm for score entry for the AT and TAR. There is no makeup window for Window 2 of the AKSA. </a:t>
            </a:r>
          </a:p>
          <a:p>
            <a:r>
              <a:rPr lang="en-US" dirty="0"/>
              <a:t>May 31, 2024, is also the deadline for entering scores for Gr. 12 Career Work Experience Certification (CWEC)/Employability Skills Attainment Record (ESAR) in the Career Readiness Database (CRD).</a:t>
            </a:r>
          </a:p>
          <a:p>
            <a:r>
              <a:rPr lang="en-US" dirty="0"/>
              <a:t>When assessment is complete, test administrators should return the AT Binder to the Building Assessment Coordinator (BAC), DAC, or Director of Special Education (</a:t>
            </a:r>
            <a:r>
              <a:rPr lang="en-US" dirty="0" err="1"/>
              <a:t>DoSE</a:t>
            </a:r>
            <a:r>
              <a:rPr lang="en-US" dirty="0"/>
              <a:t>) for secure storage until May 31, 2024, when test materials will be destroyed. </a:t>
            </a:r>
            <a:endParaRPr lang="en-US" b="1" dirty="0"/>
          </a:p>
        </p:txBody>
      </p:sp>
    </p:spTree>
    <p:extLst>
      <p:ext uri="{BB962C8B-B14F-4D97-AF65-F5344CB8AC3E}">
        <p14:creationId xmlns:p14="http://schemas.microsoft.com/office/powerpoint/2010/main" val="202728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F60B-29C7-2193-68A1-F6EDF4E7A1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DB39D6-3519-D337-ECDE-FE7309D5D12C}"/>
              </a:ext>
            </a:extLst>
          </p:cNvPr>
          <p:cNvSpPr>
            <a:spLocks noGrp="1"/>
          </p:cNvSpPr>
          <p:nvPr>
            <p:ph type="title"/>
          </p:nvPr>
        </p:nvSpPr>
        <p:spPr>
          <a:xfrm>
            <a:off x="838200" y="2534111"/>
            <a:ext cx="10515600" cy="1789778"/>
          </a:xfrm>
        </p:spPr>
        <p:txBody>
          <a:bodyPr>
            <a:normAutofit/>
          </a:bodyPr>
          <a:lstStyle/>
          <a:p>
            <a:pPr algn="just">
              <a:lnSpc>
                <a:spcPct val="100000"/>
              </a:lnSpc>
            </a:pPr>
            <a:r>
              <a:rPr lang="en-US" dirty="0"/>
              <a:t>Field Test</a:t>
            </a:r>
          </a:p>
        </p:txBody>
      </p:sp>
    </p:spTree>
    <p:extLst>
      <p:ext uri="{BB962C8B-B14F-4D97-AF65-F5344CB8AC3E}">
        <p14:creationId xmlns:p14="http://schemas.microsoft.com/office/powerpoint/2010/main" val="43403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FA904-678C-3CD7-E8FE-4DCE80A5B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AF0E03-7C8F-A050-5145-607783C0B950}"/>
              </a:ext>
            </a:extLst>
          </p:cNvPr>
          <p:cNvSpPr>
            <a:spLocks noGrp="1"/>
          </p:cNvSpPr>
          <p:nvPr>
            <p:ph type="title"/>
          </p:nvPr>
        </p:nvSpPr>
        <p:spPr>
          <a:xfrm>
            <a:off x="762786" y="168661"/>
            <a:ext cx="10515600" cy="1325563"/>
          </a:xfrm>
        </p:spPr>
        <p:txBody>
          <a:bodyPr/>
          <a:lstStyle/>
          <a:p>
            <a:r>
              <a:rPr lang="en-US" dirty="0"/>
              <a:t>Window 2 Field Test</a:t>
            </a:r>
            <a:endParaRPr lang="en-US" sz="4000" dirty="0"/>
          </a:p>
        </p:txBody>
      </p:sp>
      <p:sp>
        <p:nvSpPr>
          <p:cNvPr id="4" name="Content Placeholder 2">
            <a:extLst>
              <a:ext uri="{FF2B5EF4-FFF2-40B4-BE49-F238E27FC236}">
                <a16:creationId xmlns:a16="http://schemas.microsoft.com/office/drawing/2014/main" id="{0C1B2091-E375-5EA2-B712-1C65473E4922}"/>
              </a:ext>
            </a:extLst>
          </p:cNvPr>
          <p:cNvSpPr>
            <a:spLocks noGrp="1"/>
          </p:cNvSpPr>
          <p:nvPr>
            <p:ph idx="1"/>
          </p:nvPr>
        </p:nvSpPr>
        <p:spPr>
          <a:xfrm>
            <a:off x="838200" y="1382712"/>
            <a:ext cx="10515600" cy="4092575"/>
          </a:xfrm>
        </p:spPr>
        <p:txBody>
          <a:bodyPr vert="horz" lIns="91440" tIns="45720" rIns="91440" bIns="45720" rtlCol="0" anchor="t">
            <a:normAutofit/>
          </a:bodyPr>
          <a:lstStyle/>
          <a:p>
            <a:r>
              <a:rPr lang="en-US" dirty="0"/>
              <a:t>All content areas, except for science, will contain a field test. </a:t>
            </a:r>
          </a:p>
          <a:p>
            <a:r>
              <a:rPr lang="en-US" dirty="0"/>
              <a:t>Prior to entering scores into SRD, test administrators will click on AT next to the student's name, choose a form number, and then click on AT to begin entering scores.</a:t>
            </a:r>
          </a:p>
          <a:p>
            <a:r>
              <a:rPr lang="en-US" dirty="0"/>
              <a:t>Form numbers can be found on the front of the binder as well as the top of the field test.</a:t>
            </a:r>
            <a:endParaRPr lang="en-US"/>
          </a:p>
          <a:p>
            <a:endParaRPr lang="en-US"/>
          </a:p>
        </p:txBody>
      </p:sp>
    </p:spTree>
    <p:extLst>
      <p:ext uri="{BB962C8B-B14F-4D97-AF65-F5344CB8AC3E}">
        <p14:creationId xmlns:p14="http://schemas.microsoft.com/office/powerpoint/2010/main" val="216032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534111"/>
            <a:ext cx="10515600" cy="1789778"/>
          </a:xfrm>
        </p:spPr>
        <p:txBody>
          <a:bodyPr/>
          <a:lstStyle/>
          <a:p>
            <a:pPr algn="just">
              <a:lnSpc>
                <a:spcPct val="100000"/>
              </a:lnSpc>
            </a:pPr>
            <a:r>
              <a:rPr lang="en-US" dirty="0"/>
              <a:t>February DAC Q&amp;A Sessions</a:t>
            </a:r>
          </a:p>
        </p:txBody>
      </p:sp>
    </p:spTree>
    <p:extLst>
      <p:ext uri="{BB962C8B-B14F-4D97-AF65-F5344CB8AC3E}">
        <p14:creationId xmlns:p14="http://schemas.microsoft.com/office/powerpoint/2010/main" val="68149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Title 5">
            <a:extLst>
              <a:ext uri="{FF2B5EF4-FFF2-40B4-BE49-F238E27FC236}">
                <a16:creationId xmlns:a16="http://schemas.microsoft.com/office/drawing/2014/main" id="{00F1D9EA-DD69-AE7F-2B79-B34F034EA5C9}"/>
              </a:ext>
            </a:extLst>
          </p:cNvPr>
          <p:cNvSpPr>
            <a:spLocks noGrp="1"/>
          </p:cNvSpPr>
          <p:nvPr>
            <p:ph type="ctrTitle"/>
          </p:nvPr>
        </p:nvSpPr>
        <p:spPr>
          <a:xfrm>
            <a:off x="415600" y="231913"/>
            <a:ext cx="11360800" cy="1179669"/>
          </a:xfrm>
        </p:spPr>
        <p:txBody>
          <a:bodyPr>
            <a:normAutofit fontScale="90000"/>
          </a:bodyPr>
          <a:lstStyle/>
          <a:p>
            <a:pPr algn="l"/>
            <a:r>
              <a:rPr lang="en-US" sz="4000" dirty="0">
                <a:solidFill>
                  <a:schemeClr val="accent5">
                    <a:lumMod val="75000"/>
                  </a:schemeClr>
                </a:solidFill>
                <a:latin typeface="Franklin Gothic Medium" panose="020B0603020102020204" pitchFamily="34" charset="0"/>
              </a:rPr>
              <a:t>2024</a:t>
            </a:r>
            <a:r>
              <a:rPr lang="en-US" sz="4000" baseline="0" dirty="0">
                <a:solidFill>
                  <a:schemeClr val="accent5">
                    <a:lumMod val="75000"/>
                  </a:schemeClr>
                </a:solidFill>
                <a:latin typeface="Franklin Gothic Medium" panose="020B0603020102020204" pitchFamily="34" charset="0"/>
              </a:rPr>
              <a:t> February DAC Hybrid Q&amp;A Session Dates/Locations</a:t>
            </a:r>
            <a:endParaRPr lang="en-US" sz="4000" dirty="0">
              <a:solidFill>
                <a:schemeClr val="accent5">
                  <a:lumMod val="75000"/>
                </a:schemeClr>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CA896614-FF6E-9027-A93A-18D788F9017D}"/>
              </a:ext>
            </a:extLst>
          </p:cNvPr>
          <p:cNvSpPr txBox="1"/>
          <p:nvPr/>
        </p:nvSpPr>
        <p:spPr>
          <a:xfrm>
            <a:off x="791570" y="2693748"/>
            <a:ext cx="11197227" cy="1384995"/>
          </a:xfrm>
          <a:prstGeom prst="rect">
            <a:avLst/>
          </a:prstGeom>
          <a:noFill/>
        </p:spPr>
        <p:txBody>
          <a:bodyPr wrap="square" lIns="91440" tIns="45720" rIns="91440" bIns="45720" anchor="t">
            <a:spAutoFit/>
          </a:bodyPr>
          <a:lstStyle/>
          <a:p>
            <a:r>
              <a:rPr lang="en-US" sz="2800" dirty="0">
                <a:solidFill>
                  <a:srgbClr val="102649"/>
                </a:solidFill>
              </a:rPr>
              <a:t>Feb. 5 – Frankfort – Sower Building (in-person only)</a:t>
            </a:r>
          </a:p>
          <a:p>
            <a:r>
              <a:rPr lang="en-US" sz="2800" dirty="0">
                <a:solidFill>
                  <a:srgbClr val="102649"/>
                </a:solidFill>
              </a:rPr>
              <a:t>Feb. 15* – Ashland – Kentucky Education Development Corporation</a:t>
            </a:r>
            <a:endParaRPr lang="en-US" sz="2800" dirty="0">
              <a:solidFill>
                <a:srgbClr val="102649"/>
              </a:solidFill>
              <a:cs typeface="Arial"/>
            </a:endParaRPr>
          </a:p>
          <a:p>
            <a:r>
              <a:rPr lang="en-US" sz="2800" dirty="0">
                <a:solidFill>
                  <a:srgbClr val="102649"/>
                </a:solidFill>
              </a:rPr>
              <a:t>Feb. 21* – Eddyville – West Kentucky Educational Cooperative</a:t>
            </a:r>
            <a:endParaRPr lang="en-US" sz="2800" dirty="0">
              <a:solidFill>
                <a:srgbClr val="102649"/>
              </a:solidFill>
              <a:cs typeface="Arial"/>
            </a:endParaRPr>
          </a:p>
        </p:txBody>
      </p:sp>
      <p:sp>
        <p:nvSpPr>
          <p:cNvPr id="11" name="TextBox 10">
            <a:extLst>
              <a:ext uri="{FF2B5EF4-FFF2-40B4-BE49-F238E27FC236}">
                <a16:creationId xmlns:a16="http://schemas.microsoft.com/office/drawing/2014/main" id="{FDF2F93A-85A8-7151-442C-A9D33284C77A}"/>
              </a:ext>
            </a:extLst>
          </p:cNvPr>
          <p:cNvSpPr txBox="1"/>
          <p:nvPr/>
        </p:nvSpPr>
        <p:spPr>
          <a:xfrm>
            <a:off x="533379" y="4763276"/>
            <a:ext cx="10577015" cy="1384995"/>
          </a:xfrm>
          <a:prstGeom prst="rect">
            <a:avLst/>
          </a:prstGeom>
          <a:noFill/>
        </p:spPr>
        <p:txBody>
          <a:bodyPr wrap="square" lIns="91440" tIns="45720" rIns="91440" bIns="45720" anchor="t">
            <a:spAutoFit/>
          </a:bodyPr>
          <a:lstStyle/>
          <a:p>
            <a:r>
              <a:rPr lang="en-US" sz="2800" i="1" dirty="0">
                <a:solidFill>
                  <a:srgbClr val="102649"/>
                </a:solidFill>
                <a:latin typeface="Söhne"/>
              </a:rPr>
              <a:t>*In-person and virtual options available </a:t>
            </a:r>
            <a:endParaRPr lang="en-US" sz="2800" i="1" dirty="0">
              <a:solidFill>
                <a:srgbClr val="102649"/>
              </a:solidFill>
              <a:latin typeface="Arial"/>
              <a:cs typeface="Arial"/>
            </a:endParaRPr>
          </a:p>
          <a:p>
            <a:r>
              <a:rPr lang="en-US" sz="2800" i="1" dirty="0">
                <a:solidFill>
                  <a:srgbClr val="102649"/>
                </a:solidFill>
                <a:latin typeface="Söhne"/>
              </a:rPr>
              <a:t>Note: If</a:t>
            </a:r>
            <a:r>
              <a:rPr lang="en-US" sz="2800" b="0" i="1" dirty="0">
                <a:solidFill>
                  <a:srgbClr val="102649"/>
                </a:solidFill>
                <a:effectLst/>
                <a:latin typeface="Söhne"/>
              </a:rPr>
              <a:t> weather or other circumstances impact </a:t>
            </a:r>
            <a:r>
              <a:rPr lang="en-US" sz="2800" i="1" dirty="0">
                <a:solidFill>
                  <a:srgbClr val="102649"/>
                </a:solidFill>
                <a:latin typeface="Söhne"/>
              </a:rPr>
              <a:t>the in-person</a:t>
            </a:r>
            <a:r>
              <a:rPr lang="en-US" sz="2800" b="0" i="1" dirty="0">
                <a:solidFill>
                  <a:srgbClr val="102649"/>
                </a:solidFill>
                <a:effectLst/>
                <a:latin typeface="Söhne"/>
              </a:rPr>
              <a:t> session, the Q&amp;A session will be held online only.</a:t>
            </a:r>
            <a:endParaRPr lang="en-US" sz="2800" i="1" dirty="0">
              <a:solidFill>
                <a:srgbClr val="102649"/>
              </a:solidFil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179798" y="47325"/>
            <a:ext cx="9443663" cy="786171"/>
          </a:xfrm>
          <a:prstGeom prst="rect">
            <a:avLst/>
          </a:prstGeom>
        </p:spPr>
        <p:txBody>
          <a:bodyPr>
            <a:normAutofit/>
          </a:bodyPr>
          <a:lstStyle/>
          <a:p>
            <a:r>
              <a:rPr lang="en-US" sz="4000" dirty="0"/>
              <a:t>Feb. DAC Recorded Trainings Available</a:t>
            </a:r>
            <a:endParaRPr lang="en-US" dirty="0"/>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861204" y="674915"/>
            <a:ext cx="9345905" cy="4898572"/>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endParaRPr lang="en-US" sz="3600">
              <a:solidFill>
                <a:schemeClr val="bg1"/>
              </a:solidFill>
            </a:endParaRPr>
          </a:p>
          <a:p>
            <a:pPr marL="285750" indent="-285750">
              <a:buFont typeface="Arial"/>
              <a:buChar char="•"/>
            </a:pPr>
            <a:r>
              <a:rPr lang="en-US" sz="2800">
                <a:ea typeface="+mn-lt"/>
                <a:cs typeface="+mn-lt"/>
              </a:rPr>
              <a:t>Kentucky Summative Assessment (KSA)</a:t>
            </a:r>
          </a:p>
          <a:p>
            <a:pPr marL="285750" indent="-285750">
              <a:buFont typeface="Arial"/>
              <a:buChar char="•"/>
            </a:pPr>
            <a:r>
              <a:rPr lang="en-US" sz="2800"/>
              <a:t>KSA PearsonAccess</a:t>
            </a:r>
            <a:r>
              <a:rPr lang="en-US" sz="2800" baseline="30000"/>
              <a:t>Next </a:t>
            </a:r>
            <a:r>
              <a:rPr lang="en-US" sz="2800"/>
              <a:t>(PAN)</a:t>
            </a:r>
          </a:p>
          <a:p>
            <a:pPr marL="285750" indent="-285750">
              <a:buFont typeface="Arial"/>
              <a:buChar char="•"/>
            </a:pPr>
            <a:r>
              <a:rPr lang="en-US" sz="2800"/>
              <a:t>TestNAV</a:t>
            </a:r>
          </a:p>
          <a:p>
            <a:pPr marL="285750" indent="-285750">
              <a:buFont typeface="Arial,Sans-Serif"/>
              <a:buChar char="•"/>
            </a:pPr>
            <a:r>
              <a:rPr lang="en-US" sz="2800">
                <a:ea typeface="+mn-lt"/>
                <a:cs typeface="+mn-lt"/>
              </a:rPr>
              <a:t>Alternate Kentucky Summative Assessment (AKSA)</a:t>
            </a:r>
          </a:p>
          <a:p>
            <a:pPr marL="285750" indent="-285750">
              <a:buFont typeface="Arial"/>
              <a:buChar char="•"/>
            </a:pPr>
            <a:r>
              <a:rPr lang="en-US" sz="2800">
                <a:ea typeface="+mn-lt"/>
                <a:cs typeface="+mn-lt"/>
              </a:rPr>
              <a:t>SDRR</a:t>
            </a:r>
            <a:endParaRPr lang="en-US" sz="2800"/>
          </a:p>
          <a:p>
            <a:pPr marL="285750" indent="-285750">
              <a:buFont typeface="Arial"/>
              <a:buChar char="•"/>
            </a:pPr>
            <a:r>
              <a:rPr lang="en-US" sz="2800">
                <a:ea typeface="+mn-lt"/>
                <a:cs typeface="+mn-lt"/>
              </a:rPr>
              <a:t>Test Security </a:t>
            </a:r>
            <a:endParaRPr lang="en-US" sz="2800"/>
          </a:p>
          <a:p>
            <a:pPr marL="285750" indent="-285750">
              <a:buFont typeface="Arial"/>
              <a:buChar char="•"/>
            </a:pPr>
            <a:r>
              <a:rPr lang="en-US" sz="2800">
                <a:ea typeface="+mn-lt"/>
                <a:cs typeface="+mn-lt"/>
              </a:rPr>
              <a:t>Accommodations</a:t>
            </a:r>
            <a:endParaRPr lang="en-US" sz="2800"/>
          </a:p>
          <a:p>
            <a:pPr marL="285750" indent="-285750">
              <a:buFont typeface="Arial"/>
              <a:buChar char="•"/>
            </a:pPr>
            <a:r>
              <a:rPr lang="en-US" sz="2800">
                <a:ea typeface="+mn-lt"/>
                <a:cs typeface="+mn-lt"/>
              </a:rPr>
              <a:t>High School</a:t>
            </a:r>
            <a:endParaRPr lang="en-US" sz="2800"/>
          </a:p>
          <a:p>
            <a:endParaRPr lang="en-US" sz="2800"/>
          </a:p>
          <a:p>
            <a:pPr lvl="1"/>
            <a:endParaRPr lang="en-US" sz="2400">
              <a:solidFill>
                <a:schemeClr val="bg1"/>
              </a:solidFill>
            </a:endParaRPr>
          </a:p>
          <a:p>
            <a:pPr lvl="1"/>
            <a:endParaRPr lang="en-US" sz="240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Title 5">
            <a:extLst>
              <a:ext uri="{FF2B5EF4-FFF2-40B4-BE49-F238E27FC236}">
                <a16:creationId xmlns:a16="http://schemas.microsoft.com/office/drawing/2014/main" id="{8FDE4BD1-91A2-B9F8-7845-F3A41A1B0926}"/>
              </a:ext>
              <a:ext uri="{C183D7F6-B498-43B3-948B-1728B52AA6E4}">
                <adec:decorative xmlns:adec="http://schemas.microsoft.com/office/drawing/2017/decorative" val="0"/>
              </a:ext>
            </a:extLst>
          </p:cNvPr>
          <p:cNvSpPr>
            <a:spLocks noGrp="1"/>
          </p:cNvSpPr>
          <p:nvPr>
            <p:ph type="title"/>
          </p:nvPr>
        </p:nvSpPr>
        <p:spPr>
          <a:xfrm>
            <a:off x="475235" y="296304"/>
            <a:ext cx="11360800" cy="763600"/>
          </a:xfrm>
        </p:spPr>
        <p:txBody>
          <a:bodyPr>
            <a:noAutofit/>
          </a:bodyPr>
          <a:lstStyle/>
          <a:p>
            <a:r>
              <a:rPr lang="en-US" sz="4000" dirty="0">
                <a:solidFill>
                  <a:schemeClr val="accent5">
                    <a:lumMod val="75000"/>
                  </a:schemeClr>
                </a:solidFill>
                <a:latin typeface="Franklin Gothic Medium" panose="020B0603020102020204" pitchFamily="34" charset="0"/>
              </a:rPr>
              <a:t>2024 February</a:t>
            </a:r>
            <a:r>
              <a:rPr lang="en-US" sz="4000" baseline="0" dirty="0">
                <a:solidFill>
                  <a:schemeClr val="accent5">
                    <a:lumMod val="75000"/>
                  </a:schemeClr>
                </a:solidFill>
                <a:latin typeface="Franklin Gothic Medium" panose="020B0603020102020204" pitchFamily="34" charset="0"/>
              </a:rPr>
              <a:t> DAC Hybrid Q&amp;A Sessions</a:t>
            </a:r>
            <a:endParaRPr lang="en-US" sz="4000" dirty="0">
              <a:solidFill>
                <a:schemeClr val="accent5">
                  <a:lumMod val="75000"/>
                </a:schemeClr>
              </a:solidFill>
              <a:latin typeface="Franklin Gothic Medium" panose="020B0603020102020204" pitchFamily="34" charset="0"/>
            </a:endParaRPr>
          </a:p>
        </p:txBody>
      </p:sp>
      <p:graphicFrame>
        <p:nvGraphicFramePr>
          <p:cNvPr id="63" name="Google Shape;63;p14"/>
          <p:cNvGraphicFramePr/>
          <p:nvPr>
            <p:extLst>
              <p:ext uri="{D42A27DB-BD31-4B8C-83A1-F6EECF244321}">
                <p14:modId xmlns:p14="http://schemas.microsoft.com/office/powerpoint/2010/main" val="2218257877"/>
              </p:ext>
            </p:extLst>
          </p:nvPr>
        </p:nvGraphicFramePr>
        <p:xfrm>
          <a:off x="605150" y="1059904"/>
          <a:ext cx="10981700" cy="4876440"/>
        </p:xfrm>
        <a:graphic>
          <a:graphicData uri="http://schemas.openxmlformats.org/drawingml/2006/table">
            <a:tbl>
              <a:tblPr firstRow="1">
                <a:noFill/>
              </a:tblPr>
              <a:tblGrid>
                <a:gridCol w="1843229">
                  <a:extLst>
                    <a:ext uri="{9D8B030D-6E8A-4147-A177-3AD203B41FA5}">
                      <a16:colId xmlns:a16="http://schemas.microsoft.com/office/drawing/2014/main" val="20000"/>
                    </a:ext>
                  </a:extLst>
                </a:gridCol>
                <a:gridCol w="9138471">
                  <a:extLst>
                    <a:ext uri="{9D8B030D-6E8A-4147-A177-3AD203B41FA5}">
                      <a16:colId xmlns:a16="http://schemas.microsoft.com/office/drawing/2014/main" val="20001"/>
                    </a:ext>
                  </a:extLst>
                </a:gridCol>
              </a:tblGrid>
              <a:tr h="470967">
                <a:tc>
                  <a:txBody>
                    <a:bodyPr/>
                    <a:lstStyle/>
                    <a:p>
                      <a:pPr marL="0" lvl="0" indent="0" algn="l" rtl="0">
                        <a:spcBef>
                          <a:spcPts val="0"/>
                        </a:spcBef>
                        <a:spcAft>
                          <a:spcPts val="0"/>
                        </a:spcAft>
                        <a:buNone/>
                      </a:pPr>
                      <a:r>
                        <a:rPr lang="en" sz="1600">
                          <a:solidFill>
                            <a:schemeClr val="lt1"/>
                          </a:solidFill>
                        </a:rPr>
                        <a:t>Time</a:t>
                      </a:r>
                      <a:endParaRPr sz="1600">
                        <a:solidFill>
                          <a:schemeClr val="lt1"/>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7780"/>
                    </a:solidFill>
                  </a:tcPr>
                </a:tc>
                <a:tc>
                  <a:txBody>
                    <a:bodyPr/>
                    <a:lstStyle/>
                    <a:p>
                      <a:pPr marL="0" lvl="0" indent="0" algn="l" rtl="0">
                        <a:spcBef>
                          <a:spcPts val="0"/>
                        </a:spcBef>
                        <a:spcAft>
                          <a:spcPts val="0"/>
                        </a:spcAft>
                        <a:buNone/>
                      </a:pPr>
                      <a:r>
                        <a:rPr lang="en" sz="1600">
                          <a:solidFill>
                            <a:schemeClr val="lt1"/>
                          </a:solidFill>
                        </a:rPr>
                        <a:t>Topic</a:t>
                      </a:r>
                      <a:endParaRPr sz="1600">
                        <a:solidFill>
                          <a:schemeClr val="lt1"/>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7780"/>
                    </a:solidFill>
                  </a:tcPr>
                </a:tc>
                <a:extLst>
                  <a:ext uri="{0D108BD9-81ED-4DB2-BD59-A6C34878D82A}">
                    <a16:rowId xmlns:a16="http://schemas.microsoft.com/office/drawing/2014/main" val="10000"/>
                  </a:ext>
                </a:extLst>
              </a:tr>
              <a:tr h="529843">
                <a:tc>
                  <a:txBody>
                    <a:bodyPr/>
                    <a:lstStyle/>
                    <a:p>
                      <a:pPr marL="0" lvl="0" indent="0" algn="l" rtl="0">
                        <a:spcBef>
                          <a:spcPts val="0"/>
                        </a:spcBef>
                        <a:spcAft>
                          <a:spcPts val="0"/>
                        </a:spcAft>
                        <a:buNone/>
                      </a:pPr>
                      <a:r>
                        <a:rPr lang="en" sz="2000"/>
                        <a:t>9:00</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Welcome and Updates</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1"/>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Kentucky Summative Assessment (KSA) including PAN &amp; </a:t>
                      </a:r>
                      <a:r>
                        <a:rPr lang="en" sz="2000" err="1"/>
                        <a:t>TestNAV</a:t>
                      </a:r>
                      <a:endParaRPr sz="2000" err="1"/>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2"/>
                  </a:ext>
                </a:extLst>
              </a:tr>
              <a:tr h="529843">
                <a:tc>
                  <a:txBody>
                    <a:bodyPr/>
                    <a:lstStyle/>
                    <a:p>
                      <a:pPr marL="0" lvl="0" indent="0" algn="l" rtl="0">
                        <a:spcBef>
                          <a:spcPts val="0"/>
                        </a:spcBef>
                        <a:spcAft>
                          <a:spcPts val="0"/>
                        </a:spcAft>
                        <a:buNone/>
                      </a:pPr>
                      <a:r>
                        <a:rPr lang="en" sz="2000"/>
                        <a:t>10:15-10:30</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Break</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3"/>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Alternate Kentucky Summative Assessment (AKSA) &amp; Accommodations</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4"/>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High School and Test Security</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5"/>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SDRR</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6"/>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Open Floor Questions</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7"/>
                  </a:ext>
                </a:extLst>
              </a:tr>
              <a:tr h="529843">
                <a:tc>
                  <a:txBody>
                    <a:bodyPr/>
                    <a:lstStyle/>
                    <a:p>
                      <a:pPr marL="0" lvl="0" indent="0" algn="l" rtl="0">
                        <a:spcBef>
                          <a:spcPts val="0"/>
                        </a:spcBef>
                        <a:spcAft>
                          <a:spcPts val="0"/>
                        </a:spcAft>
                        <a:buNone/>
                      </a:pPr>
                      <a:r>
                        <a:rPr lang="en" sz="2000"/>
                        <a:t>Noon</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dirty="0"/>
                        <a:t>Conclusion</a:t>
                      </a:r>
                      <a:endParaRPr sz="2000" dirty="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0FDC765B-3D56-13D0-9769-455588EAB8AA}"/>
              </a:ext>
            </a:extLst>
          </p:cNvPr>
          <p:cNvSpPr txBox="1"/>
          <p:nvPr/>
        </p:nvSpPr>
        <p:spPr>
          <a:xfrm>
            <a:off x="385964" y="5936344"/>
            <a:ext cx="11255300" cy="830997"/>
          </a:xfrm>
          <a:prstGeom prst="rect">
            <a:avLst/>
          </a:prstGeom>
          <a:noFill/>
        </p:spPr>
        <p:txBody>
          <a:bodyPr wrap="square">
            <a:spAutoFit/>
          </a:bodyPr>
          <a:lstStyle/>
          <a:p>
            <a:r>
              <a:rPr lang="en-US" sz="1600" b="0" i="1">
                <a:solidFill>
                  <a:srgbClr val="102649"/>
                </a:solidFill>
                <a:effectLst/>
                <a:latin typeface="Söhne"/>
              </a:rPr>
              <a:t>Please Note: The February DAC Q&amp;A sessions will follow the same topics and timeframe at each location. The agenda and times on the slide will be followed; however, once an agenda item has no additional questions, staff will move on to the next topic. Participants planning to attend should plan for the entire meeting.</a:t>
            </a:r>
            <a:endParaRPr lang="en-US" sz="1600" i="1">
              <a:solidFill>
                <a:srgbClr val="10264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dirty="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rPr>
              <a:t>dacinfo@education.ky.gov </a:t>
            </a: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800" b="1">
                <a:solidFill>
                  <a:schemeClr val="bg1"/>
                </a:solidFill>
              </a:rPr>
              <a:t>OAA/DAAS Staff:</a:t>
            </a:r>
          </a:p>
          <a:p>
            <a:pPr lvl="1"/>
            <a:r>
              <a:rPr lang="en-US" sz="2400">
                <a:solidFill>
                  <a:schemeClr val="bg1"/>
                </a:solidFill>
              </a:rPr>
              <a:t>Jennifer Stafford, Director</a:t>
            </a:r>
            <a:endParaRPr lang="en-US">
              <a:solidFill>
                <a:schemeClr val="bg1"/>
              </a:solidFill>
            </a:endParaRPr>
          </a:p>
          <a:p>
            <a:pPr lvl="1"/>
            <a:r>
              <a:rPr lang="en-US" sz="2400">
                <a:solidFill>
                  <a:schemeClr val="bg1"/>
                </a:solidFill>
              </a:rPr>
              <a:t>Shara Savage, Branch Manager</a:t>
            </a:r>
          </a:p>
          <a:p>
            <a:pPr lvl="1"/>
            <a:r>
              <a:rPr lang="en-US" sz="2400">
                <a:solidFill>
                  <a:schemeClr val="bg1"/>
                </a:solidFill>
              </a:rPr>
              <a:t>Helen Jones, Program Manager</a:t>
            </a:r>
          </a:p>
          <a:p>
            <a:pPr lvl="1"/>
            <a:r>
              <a:rPr lang="en-US" sz="2400">
                <a:solidFill>
                  <a:schemeClr val="bg1"/>
                </a:solidFill>
              </a:rPr>
              <a:t>Ben Riley, Systems Consultant</a:t>
            </a:r>
          </a:p>
          <a:p>
            <a:pPr lvl="1"/>
            <a:r>
              <a:rPr lang="en-US" sz="2400">
                <a:solidFill>
                  <a:schemeClr val="bg1"/>
                </a:solidFill>
              </a:rPr>
              <a:t>Chris Williams, Program Consultant</a:t>
            </a:r>
          </a:p>
          <a:p>
            <a:pPr lvl="1"/>
            <a:r>
              <a:rPr lang="en-US" sz="2400">
                <a:solidFill>
                  <a:schemeClr val="bg1"/>
                </a:solidFill>
              </a:rPr>
              <a:t>Melissa Chandler, Program Consultant</a:t>
            </a:r>
          </a:p>
          <a:p>
            <a:pPr lvl="1"/>
            <a:r>
              <a:rPr lang="en-US" sz="2400">
                <a:solidFill>
                  <a:schemeClr val="bg1"/>
                </a:solidFill>
              </a:rPr>
              <a:t>Christen Roseberry, Program Consultant</a:t>
            </a:r>
          </a:p>
          <a:p>
            <a:pPr lvl="1"/>
            <a:r>
              <a:rPr lang="en-US" sz="2400">
                <a:solidFill>
                  <a:schemeClr val="bg1"/>
                </a:solidFill>
              </a:rPr>
              <a:t>Lisa Jett, Program Consultant</a:t>
            </a:r>
          </a:p>
          <a:p>
            <a:pPr lvl="1"/>
            <a:r>
              <a:rPr lang="en-US" sz="2400">
                <a:solidFill>
                  <a:schemeClr val="bg1"/>
                </a:solidFill>
              </a:rPr>
              <a:t>Krista Mullins, Program Consultant</a:t>
            </a:r>
          </a:p>
          <a:p>
            <a:pPr lvl="1"/>
            <a:r>
              <a:rPr lang="en-US" sz="2400">
                <a:solidFill>
                  <a:schemeClr val="bg1"/>
                </a:solidFill>
              </a:rPr>
              <a:t>Tammy Bradley, Division Administrator </a:t>
            </a:r>
          </a:p>
        </p:txBody>
      </p:sp>
    </p:spTree>
    <p:extLst>
      <p:ext uri="{BB962C8B-B14F-4D97-AF65-F5344CB8AC3E}">
        <p14:creationId xmlns:p14="http://schemas.microsoft.com/office/powerpoint/2010/main" val="193288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5" name="Title 4">
            <a:extLst>
              <a:ext uri="{FF2B5EF4-FFF2-40B4-BE49-F238E27FC236}">
                <a16:creationId xmlns:a16="http://schemas.microsoft.com/office/drawing/2014/main" id="{DAF60C44-74F0-DBBD-D9E7-1B25592167AC}"/>
              </a:ext>
            </a:extLst>
          </p:cNvPr>
          <p:cNvSpPr>
            <a:spLocks noGrp="1"/>
          </p:cNvSpPr>
          <p:nvPr>
            <p:ph type="title"/>
          </p:nvPr>
        </p:nvSpPr>
        <p:spPr/>
        <p:txBody>
          <a:bodyPr>
            <a:normAutofit fontScale="90000"/>
          </a:bodyPr>
          <a:lstStyle/>
          <a:p>
            <a:r>
              <a:rPr lang="en-US" dirty="0"/>
              <a:t>Agenda</a:t>
            </a:r>
          </a:p>
        </p:txBody>
      </p:sp>
      <p:sp>
        <p:nvSpPr>
          <p:cNvPr id="3" name="TextBox 2">
            <a:extLst>
              <a:ext uri="{FF2B5EF4-FFF2-40B4-BE49-F238E27FC236}">
                <a16:creationId xmlns:a16="http://schemas.microsoft.com/office/drawing/2014/main" id="{323CE49C-3B01-B80F-BD4C-346479447C9B}"/>
              </a:ext>
            </a:extLst>
          </p:cNvPr>
          <p:cNvSpPr txBox="1"/>
          <p:nvPr/>
        </p:nvSpPr>
        <p:spPr>
          <a:xfrm>
            <a:off x="891085" y="1524838"/>
            <a:ext cx="10409830" cy="3416320"/>
          </a:xfrm>
          <a:prstGeom prst="rect">
            <a:avLst/>
          </a:prstGeom>
          <a:noFill/>
        </p:spPr>
        <p:txBody>
          <a:bodyPr wrap="square" lIns="91440" tIns="45720" rIns="91440" bIns="45720" anchor="t">
            <a:spAutoFit/>
          </a:bodyPr>
          <a:lstStyle/>
          <a:p>
            <a:pPr algn="l">
              <a:buFont typeface="Arial" panose="020B0604020202020204" pitchFamily="34" charset="0"/>
              <a:buChar char="•"/>
            </a:pPr>
            <a:r>
              <a:rPr lang="en-US" sz="3600" b="0" i="0" dirty="0">
                <a:solidFill>
                  <a:srgbClr val="102649"/>
                </a:solidFill>
                <a:effectLst/>
                <a:latin typeface="Söhne"/>
              </a:rPr>
              <a:t>Alternate Kentucky Summative Assessment Timeline</a:t>
            </a:r>
          </a:p>
          <a:p>
            <a:pPr algn="l">
              <a:buFont typeface="Arial" panose="020B0604020202020204" pitchFamily="34" charset="0"/>
              <a:buChar char="•"/>
            </a:pPr>
            <a:r>
              <a:rPr lang="en-US" sz="3600" b="0" i="0" dirty="0">
                <a:solidFill>
                  <a:srgbClr val="102649"/>
                </a:solidFill>
                <a:effectLst/>
                <a:latin typeface="Söhne"/>
              </a:rPr>
              <a:t>Window 1 Makeup</a:t>
            </a:r>
          </a:p>
          <a:p>
            <a:pPr algn="l">
              <a:buFont typeface="Arial" panose="020B0604020202020204" pitchFamily="34" charset="0"/>
              <a:buChar char="•"/>
            </a:pPr>
            <a:r>
              <a:rPr lang="en-US" sz="3600" dirty="0">
                <a:solidFill>
                  <a:srgbClr val="102649"/>
                </a:solidFill>
                <a:latin typeface="Söhne"/>
              </a:rPr>
              <a:t>Medical Nonparticipation</a:t>
            </a:r>
          </a:p>
          <a:p>
            <a:pPr algn="l">
              <a:buFont typeface="Arial" panose="020B0604020202020204" pitchFamily="34" charset="0"/>
              <a:buChar char="•"/>
            </a:pPr>
            <a:r>
              <a:rPr lang="en-US" sz="3600" b="0" i="0" dirty="0">
                <a:solidFill>
                  <a:srgbClr val="102649"/>
                </a:solidFill>
                <a:effectLst/>
                <a:latin typeface="Söhne"/>
              </a:rPr>
              <a:t>Window 2</a:t>
            </a:r>
          </a:p>
          <a:p>
            <a:pPr>
              <a:buFont typeface="Arial" panose="020B0604020202020204" pitchFamily="34" charset="0"/>
              <a:buChar char="•"/>
            </a:pPr>
            <a:r>
              <a:rPr lang="en-US" sz="3600" dirty="0">
                <a:solidFill>
                  <a:srgbClr val="102649"/>
                </a:solidFill>
                <a:latin typeface="Söhne"/>
              </a:rPr>
              <a:t>Field Test</a:t>
            </a:r>
          </a:p>
          <a:p>
            <a:pPr algn="l">
              <a:buFont typeface="Arial" panose="020B0604020202020204" pitchFamily="34" charset="0"/>
              <a:buChar char="•"/>
            </a:pPr>
            <a:r>
              <a:rPr lang="en-US" sz="3600" dirty="0">
                <a:solidFill>
                  <a:srgbClr val="102649"/>
                </a:solidFill>
                <a:latin typeface="Söhne"/>
              </a:rPr>
              <a:t>February DAC Q&amp;A Sessions</a:t>
            </a:r>
            <a:endParaRPr lang="en-US" sz="3600" b="0" i="0" dirty="0">
              <a:solidFill>
                <a:srgbClr val="102649"/>
              </a:solidFill>
              <a:effectLst/>
              <a:latin typeface="Söh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534111"/>
            <a:ext cx="10515600" cy="1789778"/>
          </a:xfrm>
        </p:spPr>
        <p:txBody>
          <a:bodyPr>
            <a:normAutofit/>
          </a:bodyPr>
          <a:lstStyle/>
          <a:p>
            <a:pPr algn="just">
              <a:lnSpc>
                <a:spcPct val="100000"/>
              </a:lnSpc>
            </a:pPr>
            <a:r>
              <a:rPr lang="en-US" dirty="0"/>
              <a:t>AKSA Spring Timeline</a:t>
            </a:r>
          </a:p>
        </p:txBody>
      </p:sp>
    </p:spTree>
    <p:extLst>
      <p:ext uri="{BB962C8B-B14F-4D97-AF65-F5344CB8AC3E}">
        <p14:creationId xmlns:p14="http://schemas.microsoft.com/office/powerpoint/2010/main" val="119532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212558" y="-133723"/>
            <a:ext cx="10515600" cy="1325563"/>
          </a:xfrm>
        </p:spPr>
        <p:txBody>
          <a:bodyPr>
            <a:normAutofit/>
          </a:bodyPr>
          <a:lstStyle/>
          <a:p>
            <a:r>
              <a:rPr lang="en-US" sz="4000">
                <a:ea typeface="+mj-lt"/>
                <a:cs typeface="+mj-lt"/>
              </a:rPr>
              <a:t>Alternate KSA Spring Timeline</a:t>
            </a:r>
            <a:r>
              <a:rPr lang="en-US" sz="4000" b="1"/>
              <a:t> </a:t>
            </a:r>
            <a:endParaRPr lang="en-US" sz="4000"/>
          </a:p>
        </p:txBody>
      </p:sp>
      <p:graphicFrame>
        <p:nvGraphicFramePr>
          <p:cNvPr id="6" name="Table 5">
            <a:extLst>
              <a:ext uri="{FF2B5EF4-FFF2-40B4-BE49-F238E27FC236}">
                <a16:creationId xmlns:a16="http://schemas.microsoft.com/office/drawing/2014/main" id="{18748738-5657-CEEE-D62A-1AB0B86104FA}"/>
              </a:ext>
            </a:extLst>
          </p:cNvPr>
          <p:cNvGraphicFramePr>
            <a:graphicFrameLocks noGrp="1"/>
          </p:cNvGraphicFramePr>
          <p:nvPr>
            <p:extLst>
              <p:ext uri="{D42A27DB-BD31-4B8C-83A1-F6EECF244321}">
                <p14:modId xmlns:p14="http://schemas.microsoft.com/office/powerpoint/2010/main" val="1190856579"/>
              </p:ext>
            </p:extLst>
          </p:nvPr>
        </p:nvGraphicFramePr>
        <p:xfrm>
          <a:off x="409627" y="752064"/>
          <a:ext cx="10599898" cy="4703295"/>
        </p:xfrm>
        <a:graphic>
          <a:graphicData uri="http://schemas.openxmlformats.org/drawingml/2006/table">
            <a:tbl>
              <a:tblPr firstRow="1" bandRow="1">
                <a:tableStyleId>{5C22544A-7EE6-4342-B048-85BDC9FD1C3A}</a:tableStyleId>
              </a:tblPr>
              <a:tblGrid>
                <a:gridCol w="2851153">
                  <a:extLst>
                    <a:ext uri="{9D8B030D-6E8A-4147-A177-3AD203B41FA5}">
                      <a16:colId xmlns:a16="http://schemas.microsoft.com/office/drawing/2014/main" val="1815585639"/>
                    </a:ext>
                  </a:extLst>
                </a:gridCol>
                <a:gridCol w="7748745">
                  <a:extLst>
                    <a:ext uri="{9D8B030D-6E8A-4147-A177-3AD203B41FA5}">
                      <a16:colId xmlns:a16="http://schemas.microsoft.com/office/drawing/2014/main" val="2942720009"/>
                    </a:ext>
                  </a:extLst>
                </a:gridCol>
              </a:tblGrid>
              <a:tr h="415859">
                <a:tc>
                  <a:txBody>
                    <a:bodyPr/>
                    <a:lstStyle/>
                    <a:p>
                      <a:r>
                        <a:rPr lang="en-US"/>
                        <a:t>Date</a:t>
                      </a:r>
                    </a:p>
                  </a:txBody>
                  <a:tcPr>
                    <a:solidFill>
                      <a:srgbClr val="007780"/>
                    </a:solidFill>
                  </a:tcPr>
                </a:tc>
                <a:tc>
                  <a:txBody>
                    <a:bodyPr/>
                    <a:lstStyle/>
                    <a:p>
                      <a:r>
                        <a:rPr lang="en-US"/>
                        <a:t>Activity</a:t>
                      </a:r>
                    </a:p>
                  </a:txBody>
                  <a:tcPr>
                    <a:solidFill>
                      <a:srgbClr val="007780"/>
                    </a:solidFill>
                  </a:tcPr>
                </a:tc>
                <a:extLst>
                  <a:ext uri="{0D108BD9-81ED-4DB2-BD59-A6C34878D82A}">
                    <a16:rowId xmlns:a16="http://schemas.microsoft.com/office/drawing/2014/main" val="3708744247"/>
                  </a:ext>
                </a:extLst>
              </a:tr>
              <a:tr h="415859">
                <a:tc>
                  <a:txBody>
                    <a:bodyPr/>
                    <a:lstStyle/>
                    <a:p>
                      <a:pPr lvl="0">
                        <a:buNone/>
                      </a:pPr>
                      <a:r>
                        <a:rPr lang="en-US" sz="1800" b="0" i="0" u="none" strike="noStrike" noProof="0">
                          <a:latin typeface="Franklin Gothic Book"/>
                        </a:rPr>
                        <a:t>Jan. 8-March 22</a:t>
                      </a:r>
                      <a:endParaRPr lang="en-US" dirty="0"/>
                    </a:p>
                  </a:txBody>
                  <a:tcPr/>
                </a:tc>
                <a:tc>
                  <a:txBody>
                    <a:bodyPr/>
                    <a:lstStyle/>
                    <a:p>
                      <a:pPr lvl="0">
                        <a:buNone/>
                      </a:pPr>
                      <a:r>
                        <a:rPr lang="en-US" sz="1800" b="0" i="0" u="none" strike="noStrike" noProof="0" dirty="0">
                          <a:latin typeface="Franklin Gothic Book"/>
                        </a:rPr>
                        <a:t>Window 1 Makeup (</a:t>
                      </a:r>
                      <a:r>
                        <a:rPr lang="en-US" sz="1800" b="0" i="0" u="none" strike="noStrike" noProof="0" dirty="0">
                          <a:latin typeface="Franklin Gothic Book"/>
                          <a:hlinkClick r:id="rId3"/>
                        </a:rPr>
                        <a:t>Requests for makeups</a:t>
                      </a:r>
                      <a:r>
                        <a:rPr lang="en-US" sz="1800" b="0" i="0" u="none" strike="noStrike" noProof="0" dirty="0">
                          <a:latin typeface="Franklin Gothic Book"/>
                        </a:rPr>
                        <a:t> must be made by Jan. 31)</a:t>
                      </a:r>
                      <a:endParaRPr lang="en-US" dirty="0"/>
                    </a:p>
                  </a:txBody>
                  <a:tcPr/>
                </a:tc>
                <a:extLst>
                  <a:ext uri="{0D108BD9-81ED-4DB2-BD59-A6C34878D82A}">
                    <a16:rowId xmlns:a16="http://schemas.microsoft.com/office/drawing/2014/main" val="1051757397"/>
                  </a:ext>
                </a:extLst>
              </a:tr>
              <a:tr h="415859">
                <a:tc>
                  <a:txBody>
                    <a:bodyPr/>
                    <a:lstStyle/>
                    <a:p>
                      <a:r>
                        <a:rPr lang="en-US"/>
                        <a:t>Feb. 13</a:t>
                      </a:r>
                      <a:endParaRPr lang="en-US" dirty="0"/>
                    </a:p>
                  </a:txBody>
                  <a:tcPr/>
                </a:tc>
                <a:tc>
                  <a:txBody>
                    <a:bodyPr/>
                    <a:lstStyle/>
                    <a:p>
                      <a:r>
                        <a:rPr lang="en-US"/>
                        <a:t>Infinite Campus (IC) Final Roster Pull for Window 2 Student Registration Database (SRD) Upload</a:t>
                      </a:r>
                    </a:p>
                  </a:txBody>
                  <a:tcPr/>
                </a:tc>
                <a:extLst>
                  <a:ext uri="{0D108BD9-81ED-4DB2-BD59-A6C34878D82A}">
                    <a16:rowId xmlns:a16="http://schemas.microsoft.com/office/drawing/2014/main" val="4137587612"/>
                  </a:ext>
                </a:extLst>
              </a:tr>
              <a:tr h="415859">
                <a:tc>
                  <a:txBody>
                    <a:bodyPr/>
                    <a:lstStyle/>
                    <a:p>
                      <a:r>
                        <a:rPr lang="en-US"/>
                        <a:t>Feb. 12</a:t>
                      </a:r>
                      <a:endParaRPr lang="en-US" dirty="0"/>
                    </a:p>
                  </a:txBody>
                  <a:tcPr/>
                </a:tc>
                <a:tc>
                  <a:txBody>
                    <a:bodyPr/>
                    <a:lstStyle/>
                    <a:p>
                      <a:r>
                        <a:rPr lang="en-US"/>
                        <a:t>Deadline to </a:t>
                      </a:r>
                      <a:r>
                        <a:rPr lang="en-US">
                          <a:hlinkClick r:id="rId4"/>
                        </a:rPr>
                        <a:t>select shipping window for Window 2</a:t>
                      </a:r>
                      <a:r>
                        <a:rPr lang="en-US"/>
                        <a:t> and to </a:t>
                      </a:r>
                      <a:r>
                        <a:rPr lang="en-US">
                          <a:hlinkClick r:id="rId5"/>
                        </a:rPr>
                        <a:t>submit Visual Impairment (VI) orders</a:t>
                      </a:r>
                      <a:endParaRPr lang="en-US" dirty="0"/>
                    </a:p>
                  </a:txBody>
                  <a:tcPr/>
                </a:tc>
                <a:extLst>
                  <a:ext uri="{0D108BD9-81ED-4DB2-BD59-A6C34878D82A}">
                    <a16:rowId xmlns:a16="http://schemas.microsoft.com/office/drawing/2014/main" val="2374088093"/>
                  </a:ext>
                </a:extLst>
              </a:tr>
              <a:tr h="415859">
                <a:tc>
                  <a:txBody>
                    <a:bodyPr/>
                    <a:lstStyle/>
                    <a:p>
                      <a:r>
                        <a:rPr lang="en-US" dirty="0"/>
                        <a:t>March 25</a:t>
                      </a:r>
                    </a:p>
                  </a:txBody>
                  <a:tcPr/>
                </a:tc>
                <a:tc>
                  <a:txBody>
                    <a:bodyPr/>
                    <a:lstStyle/>
                    <a:p>
                      <a:r>
                        <a:rPr lang="en-US"/>
                        <a:t>Transition Attainment Record (TAR) Training Closes</a:t>
                      </a:r>
                    </a:p>
                  </a:txBody>
                  <a:tcPr/>
                </a:tc>
                <a:extLst>
                  <a:ext uri="{0D108BD9-81ED-4DB2-BD59-A6C34878D82A}">
                    <a16:rowId xmlns:a16="http://schemas.microsoft.com/office/drawing/2014/main" val="2123059918"/>
                  </a:ext>
                </a:extLst>
              </a:tr>
              <a:tr h="415859">
                <a:tc>
                  <a:txBody>
                    <a:bodyPr/>
                    <a:lstStyle/>
                    <a:p>
                      <a:pPr lvl="0">
                        <a:buNone/>
                      </a:pPr>
                      <a:r>
                        <a:rPr lang="en-US" dirty="0"/>
                        <a:t>March 25 OR April 1</a:t>
                      </a:r>
                    </a:p>
                  </a:txBody>
                  <a:tcPr/>
                </a:tc>
                <a:tc>
                  <a:txBody>
                    <a:bodyPr/>
                    <a:lstStyle/>
                    <a:p>
                      <a:pPr lvl="0">
                        <a:buNone/>
                      </a:pPr>
                      <a:r>
                        <a:rPr lang="en-US"/>
                        <a:t>Window 2 Materials Ship</a:t>
                      </a:r>
                    </a:p>
                  </a:txBody>
                  <a:tcPr/>
                </a:tc>
                <a:extLst>
                  <a:ext uri="{0D108BD9-81ED-4DB2-BD59-A6C34878D82A}">
                    <a16:rowId xmlns:a16="http://schemas.microsoft.com/office/drawing/2014/main" val="826552958"/>
                  </a:ext>
                </a:extLst>
              </a:tr>
              <a:tr h="415859">
                <a:tc>
                  <a:txBody>
                    <a:bodyPr/>
                    <a:lstStyle/>
                    <a:p>
                      <a:pPr lvl="0">
                        <a:buNone/>
                      </a:pPr>
                      <a:r>
                        <a:rPr lang="en-US" dirty="0"/>
                        <a:t>April 15-May 24</a:t>
                      </a:r>
                    </a:p>
                  </a:txBody>
                  <a:tcPr/>
                </a:tc>
                <a:tc>
                  <a:txBody>
                    <a:bodyPr/>
                    <a:lstStyle/>
                    <a:p>
                      <a:pPr lvl="0">
                        <a:buNone/>
                      </a:pPr>
                      <a:r>
                        <a:rPr lang="en-US"/>
                        <a:t>Test Window 2</a:t>
                      </a:r>
                    </a:p>
                  </a:txBody>
                  <a:tcPr/>
                </a:tc>
                <a:extLst>
                  <a:ext uri="{0D108BD9-81ED-4DB2-BD59-A6C34878D82A}">
                    <a16:rowId xmlns:a16="http://schemas.microsoft.com/office/drawing/2014/main" val="1724153099"/>
                  </a:ext>
                </a:extLst>
              </a:tr>
              <a:tr h="415859">
                <a:tc>
                  <a:txBody>
                    <a:bodyPr/>
                    <a:lstStyle/>
                    <a:p>
                      <a:pPr lvl="0">
                        <a:buNone/>
                      </a:pPr>
                      <a:r>
                        <a:rPr lang="en-US" dirty="0"/>
                        <a:t>May 24</a:t>
                      </a:r>
                    </a:p>
                  </a:txBody>
                  <a:tcPr/>
                </a:tc>
                <a:tc>
                  <a:txBody>
                    <a:bodyPr/>
                    <a:lstStyle/>
                    <a:p>
                      <a:pPr lvl="0">
                        <a:buNone/>
                      </a:pPr>
                      <a:r>
                        <a:rPr lang="en-US"/>
                        <a:t>Transition Attainment Record (TAR) and Employability Skills Attainment Records (ESAR) Administrations end</a:t>
                      </a:r>
                    </a:p>
                  </a:txBody>
                  <a:tcPr/>
                </a:tc>
                <a:extLst>
                  <a:ext uri="{0D108BD9-81ED-4DB2-BD59-A6C34878D82A}">
                    <a16:rowId xmlns:a16="http://schemas.microsoft.com/office/drawing/2014/main" val="4255689258"/>
                  </a:ext>
                </a:extLst>
              </a:tr>
              <a:tr h="703760">
                <a:tc>
                  <a:txBody>
                    <a:bodyPr/>
                    <a:lstStyle/>
                    <a:p>
                      <a:pPr lvl="0">
                        <a:buNone/>
                      </a:pPr>
                      <a:r>
                        <a:rPr lang="en-US" dirty="0"/>
                        <a:t>May 31</a:t>
                      </a:r>
                    </a:p>
                  </a:txBody>
                  <a:tcPr/>
                </a:tc>
                <a:tc>
                  <a:txBody>
                    <a:bodyPr/>
                    <a:lstStyle/>
                    <a:p>
                      <a:pPr lvl="0">
                        <a:buNone/>
                      </a:pPr>
                      <a:r>
                        <a:rPr lang="en-US" dirty="0"/>
                        <a:t>Last day to enter scores in SRD; last day to enter Career Work Experience Certification (CWEC) status and ESAR scores</a:t>
                      </a:r>
                    </a:p>
                  </a:txBody>
                  <a:tcPr/>
                </a:tc>
                <a:extLst>
                  <a:ext uri="{0D108BD9-81ED-4DB2-BD59-A6C34878D82A}">
                    <a16:rowId xmlns:a16="http://schemas.microsoft.com/office/drawing/2014/main" val="1185231489"/>
                  </a:ext>
                </a:extLst>
              </a:tr>
            </a:tbl>
          </a:graphicData>
        </a:graphic>
      </p:graphicFrame>
      <p:sp>
        <p:nvSpPr>
          <p:cNvPr id="7" name="TextBox 6">
            <a:extLst>
              <a:ext uri="{FF2B5EF4-FFF2-40B4-BE49-F238E27FC236}">
                <a16:creationId xmlns:a16="http://schemas.microsoft.com/office/drawing/2014/main" id="{07050086-F6C3-8E58-D06C-053C8A4D7C3D}"/>
              </a:ext>
            </a:extLst>
          </p:cNvPr>
          <p:cNvSpPr txBox="1"/>
          <p:nvPr/>
        </p:nvSpPr>
        <p:spPr>
          <a:xfrm>
            <a:off x="265110" y="5428207"/>
            <a:ext cx="79741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70C0"/>
                </a:solidFill>
                <a:hlinkClick r:id="rId6"/>
              </a:rPr>
              <a:t>Complete 2023-2024 Kentucky Alternate Assessment Program Calendar</a:t>
            </a:r>
            <a:endParaRPr lang="en-US" dirty="0">
              <a:solidFill>
                <a:srgbClr val="0070C0"/>
              </a:solidFill>
            </a:endParaRPr>
          </a:p>
        </p:txBody>
      </p:sp>
    </p:spTree>
    <p:extLst>
      <p:ext uri="{BB962C8B-B14F-4D97-AF65-F5344CB8AC3E}">
        <p14:creationId xmlns:p14="http://schemas.microsoft.com/office/powerpoint/2010/main" val="322538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534111"/>
            <a:ext cx="10515600" cy="1789778"/>
          </a:xfrm>
        </p:spPr>
        <p:txBody>
          <a:bodyPr>
            <a:normAutofit/>
          </a:bodyPr>
          <a:lstStyle/>
          <a:p>
            <a:pPr algn="just">
              <a:lnSpc>
                <a:spcPct val="100000"/>
              </a:lnSpc>
            </a:pPr>
            <a:r>
              <a:rPr lang="en-US" dirty="0"/>
              <a:t>Window 1 Makeup</a:t>
            </a:r>
          </a:p>
        </p:txBody>
      </p:sp>
    </p:spTree>
    <p:extLst>
      <p:ext uri="{BB962C8B-B14F-4D97-AF65-F5344CB8AC3E}">
        <p14:creationId xmlns:p14="http://schemas.microsoft.com/office/powerpoint/2010/main" val="323187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470-7DE3-F5FB-95FF-9493BE5E9C41}"/>
              </a:ext>
            </a:extLst>
          </p:cNvPr>
          <p:cNvSpPr>
            <a:spLocks noGrp="1"/>
          </p:cNvSpPr>
          <p:nvPr>
            <p:ph type="title"/>
          </p:nvPr>
        </p:nvSpPr>
        <p:spPr>
          <a:xfrm>
            <a:off x="838200" y="365125"/>
            <a:ext cx="10515600" cy="1325563"/>
          </a:xfrm>
        </p:spPr>
        <p:txBody>
          <a:bodyPr/>
          <a:lstStyle/>
          <a:p>
            <a:r>
              <a:rPr lang="en-US" dirty="0"/>
              <a:t>Window 1 Makeup </a:t>
            </a:r>
          </a:p>
        </p:txBody>
      </p:sp>
      <p:sp>
        <p:nvSpPr>
          <p:cNvPr id="3" name="Content Placeholder 2">
            <a:extLst>
              <a:ext uri="{FF2B5EF4-FFF2-40B4-BE49-F238E27FC236}">
                <a16:creationId xmlns:a16="http://schemas.microsoft.com/office/drawing/2014/main" id="{34AC3AEC-790F-8D5F-CD4B-493CB32438E6}"/>
              </a:ext>
            </a:extLst>
          </p:cNvPr>
          <p:cNvSpPr>
            <a:spLocks noGrp="1"/>
          </p:cNvSpPr>
          <p:nvPr>
            <p:ph idx="1"/>
          </p:nvPr>
        </p:nvSpPr>
        <p:spPr>
          <a:xfrm>
            <a:off x="838200" y="1487422"/>
            <a:ext cx="10515600" cy="4351338"/>
          </a:xfrm>
        </p:spPr>
        <p:txBody>
          <a:bodyPr/>
          <a:lstStyle/>
          <a:p>
            <a:r>
              <a:rPr lang="en-US" dirty="0"/>
              <a:t>The makeup window runs from January 8-March 22</a:t>
            </a:r>
          </a:p>
          <a:p>
            <a:r>
              <a:rPr lang="en-US" dirty="0"/>
              <a:t>District Assessment Coordinators (DACs) must complete the </a:t>
            </a:r>
            <a:r>
              <a:rPr lang="en-US" dirty="0">
                <a:hlinkClick r:id="rId3"/>
              </a:rPr>
              <a:t>AKSA Window 1 Makeup Request form </a:t>
            </a:r>
            <a:r>
              <a:rPr lang="en-US" dirty="0"/>
              <a:t>sent in the Monday DAC email on December 11 and January 8 to request a makeup.</a:t>
            </a:r>
          </a:p>
          <a:p>
            <a:r>
              <a:rPr lang="en-US" dirty="0"/>
              <a:t>All makeup attainment tasks (ATs) must be completed by March 22.</a:t>
            </a:r>
          </a:p>
          <a:p>
            <a:r>
              <a:rPr lang="en-US" dirty="0"/>
              <a:t>Scores must be entered into the SRD by the close of business on March 22.</a:t>
            </a:r>
          </a:p>
          <a:p>
            <a:r>
              <a:rPr lang="en-US" dirty="0"/>
              <a:t>Students may also take both Window 1 and Window 2 during the spring testing. The district must contact KDE for approval.</a:t>
            </a:r>
          </a:p>
        </p:txBody>
      </p:sp>
    </p:spTree>
    <p:extLst>
      <p:ext uri="{BB962C8B-B14F-4D97-AF65-F5344CB8AC3E}">
        <p14:creationId xmlns:p14="http://schemas.microsoft.com/office/powerpoint/2010/main" val="311872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534111"/>
            <a:ext cx="10515600" cy="1789778"/>
          </a:xfrm>
        </p:spPr>
        <p:txBody>
          <a:bodyPr>
            <a:normAutofit/>
          </a:bodyPr>
          <a:lstStyle/>
          <a:p>
            <a:pPr algn="just">
              <a:lnSpc>
                <a:spcPct val="100000"/>
              </a:lnSpc>
            </a:pPr>
            <a:r>
              <a:rPr lang="en-US" dirty="0"/>
              <a:t>Medical Nonparticipations</a:t>
            </a:r>
          </a:p>
        </p:txBody>
      </p:sp>
    </p:spTree>
    <p:extLst>
      <p:ext uri="{BB962C8B-B14F-4D97-AF65-F5344CB8AC3E}">
        <p14:creationId xmlns:p14="http://schemas.microsoft.com/office/powerpoint/2010/main" val="224130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383B-D476-70A1-5BD5-18F060B05353}"/>
              </a:ext>
            </a:extLst>
          </p:cNvPr>
          <p:cNvSpPr>
            <a:spLocks noGrp="1"/>
          </p:cNvSpPr>
          <p:nvPr>
            <p:ph type="title"/>
          </p:nvPr>
        </p:nvSpPr>
        <p:spPr>
          <a:xfrm>
            <a:off x="726688" y="0"/>
            <a:ext cx="10515600" cy="1325563"/>
          </a:xfrm>
        </p:spPr>
        <p:txBody>
          <a:bodyPr/>
          <a:lstStyle/>
          <a:p>
            <a:r>
              <a:rPr lang="en-US" dirty="0"/>
              <a:t>Medical Nonparticipations cont’d</a:t>
            </a:r>
          </a:p>
        </p:txBody>
      </p:sp>
      <p:sp>
        <p:nvSpPr>
          <p:cNvPr id="3" name="Content Placeholder 2">
            <a:extLst>
              <a:ext uri="{FF2B5EF4-FFF2-40B4-BE49-F238E27FC236}">
                <a16:creationId xmlns:a16="http://schemas.microsoft.com/office/drawing/2014/main" id="{19126BF6-E7D7-D02F-E65D-3D248D48D8AD}"/>
              </a:ext>
            </a:extLst>
          </p:cNvPr>
          <p:cNvSpPr>
            <a:spLocks noGrp="1"/>
          </p:cNvSpPr>
          <p:nvPr>
            <p:ph idx="1"/>
          </p:nvPr>
        </p:nvSpPr>
        <p:spPr>
          <a:xfrm>
            <a:off x="502226" y="992460"/>
            <a:ext cx="10515600" cy="4401052"/>
          </a:xfrm>
        </p:spPr>
        <p:txBody>
          <a:bodyPr>
            <a:normAutofit fontScale="92500" lnSpcReduction="10000"/>
          </a:bodyPr>
          <a:lstStyle/>
          <a:p>
            <a:r>
              <a:rPr lang="en-US" altLang="en-US"/>
              <a:t>Nonparticipations for both Window 1 and 2 of the AKSA should be submitted during the spring window in the Student Data Review and Rosters (SDRR) application.</a:t>
            </a:r>
          </a:p>
          <a:p>
            <a:r>
              <a:rPr lang="en-US" altLang="en-US"/>
              <a:t>Superintendent or designee signature will be accepted in place of a doctor’s signature.</a:t>
            </a:r>
          </a:p>
          <a:p>
            <a:r>
              <a:rPr lang="en-US" altLang="en-US"/>
              <a:t>Nonparticipations should be completed early during the testing window; if a nonparticipation is denied there still may be time to complete the assessment.</a:t>
            </a:r>
          </a:p>
          <a:p>
            <a:r>
              <a:rPr lang="en-US" altLang="en-US"/>
              <a:t>Nonparticipations can be requested by content area or for the whole test.</a:t>
            </a:r>
          </a:p>
          <a:p>
            <a:r>
              <a:rPr lang="en-US" altLang="en-US"/>
              <a:t>Extraordinary Circumstance Nonparticipations are not available. </a:t>
            </a:r>
          </a:p>
          <a:p>
            <a:endParaRPr lang="en-US"/>
          </a:p>
        </p:txBody>
      </p:sp>
    </p:spTree>
    <p:extLst>
      <p:ext uri="{BB962C8B-B14F-4D97-AF65-F5344CB8AC3E}">
        <p14:creationId xmlns:p14="http://schemas.microsoft.com/office/powerpoint/2010/main" val="1425680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534111"/>
            <a:ext cx="10515600" cy="1789778"/>
          </a:xfrm>
        </p:spPr>
        <p:txBody>
          <a:bodyPr>
            <a:normAutofit/>
          </a:bodyPr>
          <a:lstStyle/>
          <a:p>
            <a:pPr algn="just">
              <a:lnSpc>
                <a:spcPct val="100000"/>
              </a:lnSpc>
            </a:pPr>
            <a:r>
              <a:rPr lang="en-US" dirty="0"/>
              <a:t>Window 2</a:t>
            </a:r>
          </a:p>
        </p:txBody>
      </p:sp>
    </p:spTree>
    <p:extLst>
      <p:ext uri="{BB962C8B-B14F-4D97-AF65-F5344CB8AC3E}">
        <p14:creationId xmlns:p14="http://schemas.microsoft.com/office/powerpoint/2010/main" val="1257679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_Feb_DAC_Training_Template" id="{BF5012F2-EE46-4838-A900-3644C064853A}" vid="{F18B942F-D29E-44A5-ABFC-51FAC5CF1668}"/>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4_Feb_DAC_Training_Template" id="{BF5012F2-EE46-4838-A900-3644C064853A}" vid="{A16C32DB-5749-40DD-B97F-F3E9B2B979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
        <AccountId xsi:nil="true"/>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February DAC Training</RoutingRuleDescription>
    <PublishingExpirationDate xmlns="http://schemas.microsoft.com/sharepoint/v3" xsi:nil="true"/>
    <PublishingStartDate xmlns="http://schemas.microsoft.com/sharepoint/v3" xsi:nil="true"/>
    <Publication_x0020_Date xmlns="3a62de7d-ba57-4f43-9dae-9623ba637be0">2022-01-31T05:00:00+00:00</Publication_x0020_Date>
    <Audience1 xmlns="3a62de7d-ba57-4f43-9dae-9623ba637be0">
      <Value>1</Value>
      <Value>2</Value>
    </Audience1>
    <_dlc_DocId xmlns="3a62de7d-ba57-4f43-9dae-9623ba637be0">KYED-14-1761</_dlc_DocId>
    <_dlc_DocIdUrl xmlns="3a62de7d-ba57-4f43-9dae-9623ba637be0">
      <Url>https://www.education.ky.gov/AA/distsupp/_layouts/15/DocIdRedir.aspx?ID=KYED-14-1761</Url>
      <Description>KYED-14-1761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2.xml><?xml version="1.0" encoding="utf-8"?>
<ds:datastoreItem xmlns:ds="http://schemas.openxmlformats.org/officeDocument/2006/customXml" ds:itemID="{C523462E-756B-41D6-B1F9-6F638FA4CEB7}">
  <ds:schemaRefs>
    <ds:schemaRef ds:uri="http://purl.org/dc/elements/1.1/"/>
    <ds:schemaRef ds:uri="http://purl.org/dc/terms/"/>
    <ds:schemaRef ds:uri="http://schemas.microsoft.com/office/2006/documentManagement/types"/>
    <ds:schemaRef ds:uri="9e447306-43c9-46fc-85e8-9d0ed75a31bf"/>
    <ds:schemaRef ds:uri="http://www.w3.org/XML/1998/namespace"/>
    <ds:schemaRef ds:uri="d2e0887b-4a8a-4736-99cf-56284292f442"/>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CA34652-C6F0-4458-9AC6-90AC99EC0388}"/>
</file>

<file path=customXml/itemProps4.xml><?xml version="1.0" encoding="utf-8"?>
<ds:datastoreItem xmlns:ds="http://schemas.openxmlformats.org/officeDocument/2006/customXml" ds:itemID="{F925B5D5-0B6A-435E-AE1C-952FE01CD583}"/>
</file>

<file path=docProps/app.xml><?xml version="1.0" encoding="utf-8"?>
<Properties xmlns="http://schemas.openxmlformats.org/officeDocument/2006/extended-properties" xmlns:vt="http://schemas.openxmlformats.org/officeDocument/2006/docPropsVTypes">
  <Template>AKSA Feb DAC Training</Template>
  <TotalTime>286</TotalTime>
  <Words>2869</Words>
  <Application>Microsoft Office PowerPoint</Application>
  <PresentationFormat>Widescreen</PresentationFormat>
  <Paragraphs>174</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Arial,Sans-Serif</vt:lpstr>
      <vt:lpstr>Calibri</vt:lpstr>
      <vt:lpstr>Franklin Gothic Book</vt:lpstr>
      <vt:lpstr>Franklin Gothic Medium</vt:lpstr>
      <vt:lpstr>Söhne</vt:lpstr>
      <vt:lpstr>Office Theme</vt:lpstr>
      <vt:lpstr>Simple Light</vt:lpstr>
      <vt:lpstr>2024 February DAC Training</vt:lpstr>
      <vt:lpstr>Agenda</vt:lpstr>
      <vt:lpstr>AKSA Spring Timeline</vt:lpstr>
      <vt:lpstr>Alternate KSA Spring Timeline </vt:lpstr>
      <vt:lpstr>Window 1 Makeup</vt:lpstr>
      <vt:lpstr>Window 1 Makeup </vt:lpstr>
      <vt:lpstr>Medical Nonparticipations</vt:lpstr>
      <vt:lpstr>Medical Nonparticipations cont’d</vt:lpstr>
      <vt:lpstr>Window 2</vt:lpstr>
      <vt:lpstr>Window 2 AT Checklist - Before Testing</vt:lpstr>
      <vt:lpstr>Window 2 Checklist- Task Administration</vt:lpstr>
      <vt:lpstr>Window 2 Checklist- Score Entry</vt:lpstr>
      <vt:lpstr>Field Test</vt:lpstr>
      <vt:lpstr>Window 2 Field Test</vt:lpstr>
      <vt:lpstr>February DAC Q&amp;A Sessions</vt:lpstr>
      <vt:lpstr>2024 February DAC Hybrid Q&amp;A Session Dates/Locations</vt:lpstr>
      <vt:lpstr>Feb. DAC Recorded Trainings Available</vt:lpstr>
      <vt:lpstr>2024 February DAC Hybrid Q&amp;A Sessions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February DAC Training</dc:title>
  <dc:creator>Mullins, Krista - Division of Assessment and Accountability Support</dc:creator>
  <cp:lastModifiedBy>Riley, Ben - Division of Assessment and Accountability Support</cp:lastModifiedBy>
  <cp:revision>2</cp:revision>
  <dcterms:created xsi:type="dcterms:W3CDTF">2023-12-18T16:17:48Z</dcterms:created>
  <dcterms:modified xsi:type="dcterms:W3CDTF">2024-01-25T21:26:02Z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TaxKeyword">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_dlc_DocIdItemGuid">
    <vt:lpwstr>d69f13e3-652a-4c14-a552-9e5d4c4b5360</vt:lpwstr>
  </property>
</Properties>
</file>